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9C9C9-26C5-4B24-947B-AF73CAC93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15B400-915B-4F10-A1D1-0971B6EC4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CECF18-ABF7-4113-953E-69E4E92A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066B02-5223-4A66-A95F-5A5B35D5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683CCC-7271-4CEA-B37D-0D10A51F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764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41B5D-4334-4FFF-8864-A216B6C5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1F013E-9AF9-4937-B43A-B00349715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FDE43E-C70B-4BE3-BB76-9B8EABB6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3C8479-149B-4DF8-84F1-8749DB38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C5DFCE-1D49-4D13-8B05-A1CF321E3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623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74CECEF-3B51-4421-8FDA-29DC3897B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05B680-369E-4F2B-B5F0-FAD808116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1A6444-BC92-4FB7-BCB8-86B401F03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B97704-C421-4A22-9351-E0E35115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5F0F0E-8B8F-4F72-9E38-A798E7DCC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793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839D1-625A-4FB4-A43D-D29ED644F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9DB9F9-1253-4A4A-8CE5-D0694D829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A81354-EE29-4524-A629-FD7D48641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D87DD-40D6-4B98-A9C8-1C83924D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C25F6-1E27-409F-9667-662DDFC2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008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7B0B2-F520-432D-B10A-95CC4F666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250BDA-E4D5-47E9-A861-AA2340CC1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2CD4ED-A731-476C-9A39-A13F2CC5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F78CFF-3453-450D-A636-A5F63B60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C15DEA-274F-4924-B2EC-D288B914F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693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6EB4D-EF3F-44FF-8494-6E16CE7CB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0A6EB7-E60B-43D7-B146-5B63ADCC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90E14C-EC5D-4F24-98EA-9EA0E52F7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12A320-6493-418E-BB82-32DCC38C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9CE180-FEAB-4E8F-848D-BE0D1D95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59139F-0E87-42CF-AAAB-67583E40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569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682B7-60C0-4C53-B94E-3C92CC4A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136EE5-26C7-4636-8277-FDE98CF20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9288A6-1200-4A37-B364-EFE708EA0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7A47D67-3316-415A-920A-46BA0A947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202A8C3-94EF-4E28-A090-C8B59871D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9D873A-D42A-48E4-98FF-838E77F8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50F4685-8F37-4032-AAE4-B8410E0FB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9DB24F-EF78-4FA6-9F17-0226F177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782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7F752F-527B-4FD0-9699-14B4BF36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69F9FA-5D67-43DE-834E-BC749650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3891F6-E180-4CEE-8B42-B4D18095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E0DD46-ACF7-4ACE-9EAA-9C08F406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772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013E12A-DE1F-4110-99A5-43E755B2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7F08E5-9E45-4FEF-91C8-DC6E7B6F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690D02-46AF-4CB0-9FA9-6DCDD963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232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B2A34-ED95-449C-8500-36009C35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364A52-7997-42D4-A872-5E7784EE7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ABA877-C6CE-4782-92EE-58F77209C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413124-523E-40C1-ADD6-3AE58B0A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0E2B90-2825-49AD-BB5C-AE637A0F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BB4BB4-DD41-49D1-A2EA-8BE221B6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185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9FE7E9-60B8-4E31-A42F-10BB4B77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EDBFB8E-36E5-4191-B002-23A13AF0D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6C8F31-339F-4A7D-940B-41F4212C1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984595-330F-4F91-9B05-0EC22AFA9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D1B0DC-400B-453C-B6F9-73EF622C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BA4F8D-4F9D-4077-9AAF-BD621C73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226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5DEF53-3F71-4771-981B-9F28F475F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F469A2-09F4-4905-A539-5C3B01FCE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A1B5D1-2536-4FC5-97D9-9128E06E8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8907F-1297-477B-946D-3399FB638BF9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5AAB0-01ED-474A-8B1A-E6B24957E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F4E86F-D538-4141-A65B-4AC241D7E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978D3-DCD4-472D-B926-8249F45D38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385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FCB9D7-1919-4C5B-B3D0-381FC8689C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/>
              <a:t>ControllerInnen als Helfer in der Krise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214C9A-025E-4559-87C0-0134B2199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ICV-Arbeitskreistreffen</a:t>
            </a:r>
            <a:br>
              <a:rPr lang="de-CH" dirty="0"/>
            </a:br>
            <a:r>
              <a:rPr lang="de-CH" dirty="0"/>
              <a:t>Zürich-Ostschweiz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EF440EE-5C47-4D1E-8923-AA6A0F4A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41" y="366204"/>
            <a:ext cx="1840917" cy="109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7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120E6DAC-9CF2-406F-A5AD-F408243F3DDB}"/>
              </a:ext>
            </a:extLst>
          </p:cNvPr>
          <p:cNvSpPr txBox="1"/>
          <p:nvPr/>
        </p:nvSpPr>
        <p:spPr>
          <a:xfrm>
            <a:off x="355106" y="541533"/>
            <a:ext cx="116386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/>
              <a:t>Frage 1: Welche Chancen sehen Sie für Controller in Krisenzeiten?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Höherer Stellenwert und bessere Umsetzung des «Wirkens»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Keine bestimmten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Mehr Risikomanagement im Controlling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Überdenken von Strukturen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Fokussieren auf das Wesentliche, Reduzieren von Non-Value </a:t>
            </a:r>
            <a:r>
              <a:rPr lang="de-CH" sz="2400" dirty="0" err="1"/>
              <a:t>Added</a:t>
            </a:r>
            <a:r>
              <a:rPr lang="de-CH" sz="2400" dirty="0"/>
              <a:t> Aufgaben</a:t>
            </a:r>
          </a:p>
          <a:p>
            <a:endParaRPr lang="de-CH" sz="2400" dirty="0"/>
          </a:p>
          <a:p>
            <a:endParaRPr lang="de-CH" sz="2400" dirty="0"/>
          </a:p>
          <a:p>
            <a:r>
              <a:rPr lang="de-CH" sz="2400" dirty="0"/>
              <a:t>Frage 2: Welche zusätzlichen Aufgaben sind in Zeiten der Krise dazugekommen, welche sind in den Hintergrund getreten?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Aktuellere Daten mit mehr Varianten; weniger Standardauswertungen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Diverse Zahlen für Behörden ist etwas weniger geworden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Stärkere Flexibilisierung der Planung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Stärkerer Fokus auf Auftragseingang (Frühindikator) statt auf Umsatz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Mehr Zeit für Projektionen und </a:t>
            </a:r>
            <a:r>
              <a:rPr lang="de-CH" sz="2400" dirty="0" err="1"/>
              <a:t>Forecasting</a:t>
            </a:r>
            <a:endParaRPr lang="de-CH" sz="2400" dirty="0"/>
          </a:p>
          <a:p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00581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120E6DAC-9CF2-406F-A5AD-F408243F3DDB}"/>
              </a:ext>
            </a:extLst>
          </p:cNvPr>
          <p:cNvSpPr txBox="1"/>
          <p:nvPr/>
        </p:nvSpPr>
        <p:spPr>
          <a:xfrm>
            <a:off x="276687" y="982176"/>
            <a:ext cx="116386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/>
              <a:t>Frage 3: Haben Sie in der Vergangenheit schon andere Krisen erlebt? Welche Lehren haben Sie daraus gezogen?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Nein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Ja, Transaction </a:t>
            </a:r>
            <a:r>
              <a:rPr lang="de-CH" sz="2400" dirty="0" err="1"/>
              <a:t>Readiness</a:t>
            </a:r>
            <a:r>
              <a:rPr lang="de-CH" sz="2400" dirty="0"/>
              <a:t> im Finanzbereich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Finanzkrise hatte anderen Fokus; in der aktuellen Krise musste man viel schneller handeln</a:t>
            </a:r>
          </a:p>
          <a:p>
            <a:endParaRPr lang="de-CH" sz="2400" dirty="0"/>
          </a:p>
          <a:p>
            <a:endParaRPr lang="de-CH" sz="2400" dirty="0"/>
          </a:p>
          <a:p>
            <a:r>
              <a:rPr lang="de-CH" sz="2400" dirty="0"/>
              <a:t>Frage 4: Was erwarten Sie von Ihrem Unternehmen hinsichtlich Unterstützung in Krisenzeiten?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Benötigte Ressourcen müssen zur Verfügung gestellt werden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Integration von sozialen Aspekten (Home Office)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Gegenseitige Unterstützung (Kostenbewusstsein bei MA, nachhaltiges Wirtschaften)</a:t>
            </a:r>
          </a:p>
          <a:p>
            <a:pPr marL="285750" indent="-285750">
              <a:buFontTx/>
              <a:buChar char="-"/>
            </a:pPr>
            <a:r>
              <a:rPr lang="de-CH" sz="2400" dirty="0"/>
              <a:t>Gesundheit ganz oben, Home Office (wenn möglich)</a:t>
            </a:r>
          </a:p>
        </p:txBody>
      </p:sp>
    </p:spTree>
    <p:extLst>
      <p:ext uri="{BB962C8B-B14F-4D97-AF65-F5344CB8AC3E}">
        <p14:creationId xmlns:p14="http://schemas.microsoft.com/office/powerpoint/2010/main" val="25788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Breitbild</PresentationFormat>
  <Paragraphs>27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ControllerInnen als Helfer in der Krise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ControllerInnen als Helfer in der Krise</dc:title>
  <dc:creator>Wilfried Lux</dc:creator>
  <cp:lastModifiedBy>Wilfried Lux</cp:lastModifiedBy>
  <cp:revision>4</cp:revision>
  <dcterms:created xsi:type="dcterms:W3CDTF">2021-02-18T08:26:54Z</dcterms:created>
  <dcterms:modified xsi:type="dcterms:W3CDTF">2021-02-19T11:59:59Z</dcterms:modified>
</cp:coreProperties>
</file>