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8CC6"/>
    <a:srgbClr val="2254A0"/>
    <a:srgbClr val="D8DBE0"/>
    <a:srgbClr val="59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61" d="100"/>
          <a:sy n="161" d="100"/>
        </p:scale>
        <p:origin x="1380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_Inn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312000" y="650436"/>
            <a:ext cx="3456000" cy="620756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6772037" y="650436"/>
            <a:ext cx="3132000" cy="62075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-1" y="650436"/>
            <a:ext cx="3312000" cy="62075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5"/>
          </p:nvPr>
        </p:nvSpPr>
        <p:spPr>
          <a:xfrm>
            <a:off x="3312000" y="0"/>
            <a:ext cx="3456000" cy="650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b">
            <a:normAutofit/>
          </a:bodyPr>
          <a:lstStyle>
            <a:lvl1pPr marL="0" indent="0">
              <a:buNone/>
              <a:defRPr sz="1200" b="1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1" name="Textplatzhalter 29"/>
          <p:cNvSpPr>
            <a:spLocks noGrp="1"/>
          </p:cNvSpPr>
          <p:nvPr>
            <p:ph type="body" sz="quarter" idx="20"/>
          </p:nvPr>
        </p:nvSpPr>
        <p:spPr>
          <a:xfrm>
            <a:off x="-1" y="0"/>
            <a:ext cx="3312000" cy="646113"/>
          </a:xfrm>
          <a:prstGeom prst="rect">
            <a:avLst/>
          </a:prstGeom>
          <a:solidFill>
            <a:srgbClr val="6B8CC6"/>
          </a:solidFill>
        </p:spPr>
        <p:txBody>
          <a:bodyPr anchor="b"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  <a:p>
            <a:pPr lvl="0"/>
            <a:r>
              <a:rPr lang="de-DE" dirty="0"/>
              <a:t>Text durch Klicken hinzufügen</a:t>
            </a:r>
          </a:p>
        </p:txBody>
      </p:sp>
      <p:sp>
        <p:nvSpPr>
          <p:cNvPr id="22" name="Textplatzhalter 29"/>
          <p:cNvSpPr>
            <a:spLocks noGrp="1"/>
          </p:cNvSpPr>
          <p:nvPr>
            <p:ph type="body" sz="quarter" idx="21"/>
          </p:nvPr>
        </p:nvSpPr>
        <p:spPr>
          <a:xfrm>
            <a:off x="6771600" y="0"/>
            <a:ext cx="3132000" cy="646113"/>
          </a:xfrm>
          <a:prstGeom prst="rect">
            <a:avLst/>
          </a:prstGeom>
          <a:solidFill>
            <a:srgbClr val="6B8CC6"/>
          </a:solidFill>
        </p:spPr>
        <p:txBody>
          <a:bodyPr anchor="b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8707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  <p15:guide id="3" pos="4322" userDrawn="1">
          <p15:clr>
            <a:srgbClr val="FBAE40"/>
          </p15:clr>
        </p15:guide>
        <p15:guide id="4" pos="207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_Auß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28"/>
          <a:stretch/>
        </p:blipFill>
        <p:spPr>
          <a:xfrm>
            <a:off x="6764659" y="1233639"/>
            <a:ext cx="3169993" cy="1709078"/>
          </a:xfrm>
          <a:prstGeom prst="rect">
            <a:avLst/>
          </a:prstGeom>
          <a:effectLst/>
        </p:spPr>
      </p:pic>
      <p:sp>
        <p:nvSpPr>
          <p:cNvPr id="26" name="Rechteck 25"/>
          <p:cNvSpPr/>
          <p:nvPr userDrawn="1"/>
        </p:nvSpPr>
        <p:spPr>
          <a:xfrm>
            <a:off x="3132000" y="0"/>
            <a:ext cx="3456000" cy="650436"/>
          </a:xfrm>
          <a:prstGeom prst="rect">
            <a:avLst/>
          </a:prstGeom>
          <a:solidFill>
            <a:srgbClr val="D8D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0" y="651600"/>
            <a:ext cx="3138367" cy="62075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de-DE" sz="1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de-DE" dirty="0" smtClean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769145" y="2942478"/>
            <a:ext cx="3136855" cy="454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b="1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Arbeitskreisname einfügen</a:t>
            </a:r>
          </a:p>
        </p:txBody>
      </p:sp>
      <p:sp>
        <p:nvSpPr>
          <p:cNvPr id="19" name="Textfeld 18"/>
          <p:cNvSpPr txBox="1"/>
          <p:nvPr userDrawn="1"/>
        </p:nvSpPr>
        <p:spPr>
          <a:xfrm>
            <a:off x="6767145" y="3643951"/>
            <a:ext cx="3166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Leitung:</a:t>
            </a:r>
            <a:endParaRPr lang="de-DE" sz="1200" b="1" dirty="0">
              <a:solidFill>
                <a:srgbClr val="225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 userDrawn="1"/>
        </p:nvSpPr>
        <p:spPr>
          <a:xfrm>
            <a:off x="6767145" y="5111626"/>
            <a:ext cx="3166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Stellvertretung:</a:t>
            </a:r>
            <a:endParaRPr lang="de-DE" sz="1200" b="1" dirty="0">
              <a:solidFill>
                <a:srgbClr val="225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platzhalt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764659" y="5324200"/>
            <a:ext cx="3141341" cy="13156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lang="de-DE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/>
              <a:t>Kontaktdaten einfügen</a:t>
            </a:r>
          </a:p>
        </p:txBody>
      </p:sp>
      <p:sp>
        <p:nvSpPr>
          <p:cNvPr id="23" name="Textfeld 22"/>
          <p:cNvSpPr txBox="1"/>
          <p:nvPr userDrawn="1"/>
        </p:nvSpPr>
        <p:spPr>
          <a:xfrm>
            <a:off x="8042678" y="6619167"/>
            <a:ext cx="193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595B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Controlling</a:t>
            </a:r>
            <a:r>
              <a:rPr lang="de-DE" sz="1000" baseline="0" dirty="0">
                <a:solidFill>
                  <a:srgbClr val="595B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Zukunft gestalten</a:t>
            </a:r>
            <a:endParaRPr lang="de-DE" sz="1000" dirty="0">
              <a:solidFill>
                <a:srgbClr val="59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6766873" y="3852885"/>
            <a:ext cx="3152775" cy="12963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lang="de-DE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Kontaktdaten einfügen</a:t>
            </a:r>
          </a:p>
        </p:txBody>
      </p:sp>
      <p:sp>
        <p:nvSpPr>
          <p:cNvPr id="27" name="Textfeld 26"/>
          <p:cNvSpPr txBox="1"/>
          <p:nvPr userDrawn="1"/>
        </p:nvSpPr>
        <p:spPr>
          <a:xfrm>
            <a:off x="3189522" y="382139"/>
            <a:ext cx="355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1200" b="1" baseline="0" dirty="0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 </a:t>
            </a:r>
            <a:r>
              <a:rPr lang="de-DE" sz="1200" b="1" baseline="0" dirty="0" smtClean="0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1200" b="1" baseline="0" dirty="0">
                <a:solidFill>
                  <a:srgbClr val="225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Mitgliederinformationen</a:t>
            </a:r>
            <a:endParaRPr lang="de-DE" sz="1200" b="1" dirty="0">
              <a:solidFill>
                <a:srgbClr val="225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3138367" y="646113"/>
            <a:ext cx="3456000" cy="6401753"/>
          </a:xfrm>
          <a:prstGeom prst="rect">
            <a:avLst/>
          </a:prstGeom>
          <a:solidFill>
            <a:srgbClr val="6B8CC6"/>
          </a:solidFill>
        </p:spPr>
        <p:txBody>
          <a:bodyPr>
            <a:spAutoFit/>
          </a:bodyPr>
          <a:lstStyle/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1975 gegründete ICV ist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mehr als 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6.000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Mitgliedern die größte 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 Organisation seiner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Mittlerweile gehören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 Verein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 aus Zentral- und Osteuropa sowie Einzelmitglieder auf der ganzen Welt an. </a:t>
            </a:r>
          </a:p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Zentrum der Vereinstätigkeit stehen der Erfahrungsaustausch und die Kommunikation unter den Mitgliedern sowie die Fokussierung auf zukunftsorientierte Trends.</a:t>
            </a:r>
          </a:p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 Verein veranstaltet den jährlichen </a:t>
            </a:r>
            <a:r>
              <a:rPr lang="de-DE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Controller, regionale Controlling-Veranstaltungen und betreut rund 70 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Arbeitskreise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regelmäßig tagen.</a:t>
            </a:r>
          </a:p>
          <a:p>
            <a:pPr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Vorteile für Mitglieder:</a:t>
            </a:r>
          </a:p>
          <a:p>
            <a:pPr marL="84138" indent="-84138" defTabSz="100803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Kostenloser Bezug der Fachzeitschrift „Controller Magazin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des Magazins „</a:t>
            </a:r>
            <a:r>
              <a:rPr lang="de-DE" sz="1000" baseline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138" indent="-84138" defTabSz="100803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Kostenlose, aktive Teilnahme an regionalen Arbeitskreisen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Fach- und Branchenkreisen,</a:t>
            </a:r>
          </a:p>
          <a:p>
            <a:pPr marL="84138" indent="-84138" defTabSz="100803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Kostenloser Download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ICV-Schriftenreihen und weiterer Fachveröffentlichungen,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138" indent="-84138" defTabSz="1008035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Vorzugspreis bei allen ICV-Veranstaltungen 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ICV-Kooperationsveranstaltungen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alles erhalten Sie zu einem Jahresbeitrag von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 175,-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205,- 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CHF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 unter 30 oder über 60 Jahre zahlen einen ermäßigten Jahresbeitrag von EUR 87,50 / CHF 102,50. </a:t>
            </a:r>
          </a:p>
          <a:p>
            <a:pPr defTabSz="1008035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Nähere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erhalten Sie bei der Arbeitskreisleitung,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ICV-Geschäftsstelle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oder im </a:t>
            </a: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de-DE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 www.icv-controlling.com.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Internationaler Controller Verein eV</a:t>
            </a:r>
          </a:p>
          <a:p>
            <a:pPr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Münchner Straße 8</a:t>
            </a:r>
          </a:p>
          <a:p>
            <a:pPr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D-82237 </a:t>
            </a:r>
            <a:r>
              <a:rPr lang="de-DE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Wörthsee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+49 (0) 8153 88 974 – 20</a:t>
            </a:r>
          </a:p>
          <a:p>
            <a:pPr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verein@icv-controlling.com</a:t>
            </a:r>
          </a:p>
          <a:p>
            <a:pPr algn="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0080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r>
              <a:rPr lang="de-DE" sz="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20"/>
          </p:nvPr>
        </p:nvSpPr>
        <p:spPr>
          <a:xfrm>
            <a:off x="0" y="0"/>
            <a:ext cx="3132000" cy="646113"/>
          </a:xfrm>
          <a:prstGeom prst="rect">
            <a:avLst/>
          </a:prstGeom>
          <a:solidFill>
            <a:srgbClr val="6B8CC6"/>
          </a:solidFill>
        </p:spPr>
        <p:txBody>
          <a:bodyPr anchor="b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650" y="-13977"/>
            <a:ext cx="1073997" cy="117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484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  <p15:guide id="2" pos="4322" userDrawn="1">
          <p15:clr>
            <a:srgbClr val="FBAE40"/>
          </p15:clr>
        </p15:guide>
        <p15:guide id="3" pos="58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97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95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9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Stephanie Wirth</dc:creator>
  <cp:lastModifiedBy>Stephanie Wirth</cp:lastModifiedBy>
  <cp:revision>96</cp:revision>
  <cp:lastPrinted>2016-06-30T07:21:05Z</cp:lastPrinted>
  <dcterms:created xsi:type="dcterms:W3CDTF">2016-06-29T13:36:09Z</dcterms:created>
  <dcterms:modified xsi:type="dcterms:W3CDTF">2019-10-14T09:43:16Z</dcterms:modified>
</cp:coreProperties>
</file>