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6" r:id="rId5"/>
    <p:sldId id="352" r:id="rId6"/>
    <p:sldId id="353" r:id="rId7"/>
    <p:sldId id="354" r:id="rId8"/>
  </p:sldIdLst>
  <p:sldSz cx="9144000" cy="6858000" type="screen4x3"/>
  <p:notesSz cx="6858000" cy="9144000"/>
  <p:embeddedFontLst>
    <p:embeddedFont>
      <p:font typeface="Rajdhani Medium" panose="020B0604020202020204" charset="0"/>
      <p:regular r:id="rId11"/>
    </p:embeddedFont>
    <p:embeddedFont>
      <p:font typeface="Rajdhani Bold" panose="020B060402020202020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dugi" panose="020B0604020202020204" charset="0"/>
      <p:regular r:id="rId17"/>
      <p:bold r:id="rId18"/>
    </p:embeddedFont>
    <p:embeddedFont>
      <p:font typeface="Wingdings 2" panose="05020102010507070707" pitchFamily="18" charset="2"/>
      <p:regular r:id="rId19"/>
    </p:embeddedFont>
    <p:embeddedFont>
      <p:font typeface="Rajdhani Semibold" panose="020B0604020202020204" charset="0"/>
      <p:bold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40B71FE-D239-40B1-9002-656A06970432}">
          <p14:sldIdLst>
            <p14:sldId id="306"/>
            <p14:sldId id="352"/>
            <p14:sldId id="353"/>
            <p14:sldId id="354"/>
          </p14:sldIdLst>
        </p14:section>
        <p14:section name="Balloon in Designfarben" id="{A58A4A9A-0618-4DA6-AA10-1D635FE4D3C8}">
          <p14:sldIdLst/>
        </p14:section>
        <p14:section name="Folien" id="{E5ABD77A-D824-4F4F-B3DF-77D3BCDE28F2}">
          <p14:sldIdLst/>
        </p14:section>
        <p14:section name="Grafikpool" id="{EA28EDE4-6484-45C5-83AC-524A4E194C45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74B6"/>
    <a:srgbClr val="C01616"/>
    <a:srgbClr val="2567A2"/>
    <a:srgbClr val="2267A2"/>
    <a:srgbClr val="12518F"/>
    <a:srgbClr val="2B72AF"/>
    <a:srgbClr val="2468A5"/>
    <a:srgbClr val="2673B1"/>
    <a:srgbClr val="276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4241" autoAdjust="0"/>
  </p:normalViewPr>
  <p:slideViewPr>
    <p:cSldViewPr>
      <p:cViewPr varScale="1">
        <p:scale>
          <a:sx n="98" d="100"/>
          <a:sy n="98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396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04A54-E161-4ECE-A78D-B604BD2B597B}" type="datetimeFigureOut">
              <a:rPr lang="de-DE" smtClean="0"/>
              <a:t>20.05.2016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D8EF-4A09-45C3-829C-6A52DD4F0C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783C-37D8-43C4-B3E6-B937142571F8}" type="datetimeFigureOut">
              <a:rPr lang="de-DE" smtClean="0"/>
              <a:t>20.05.2016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3273-6B7F-4027-9E01-AE6FC7AD281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19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3273-6B7F-4027-9E01-AE6FC7AD281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55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3273-6B7F-4027-9E01-AE6FC7AD281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77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3273-6B7F-4027-9E01-AE6FC7AD281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58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100" baseline="0" dirty="0" smtClean="0"/>
          </a:p>
          <a:p>
            <a:pPr defTabSz="455051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28CB-7311-F648-A1F9-41BDD4AFC68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28" y="261089"/>
            <a:ext cx="1277760" cy="503174"/>
          </a:xfrm>
          <a:prstGeom prst="rect">
            <a:avLst/>
          </a:prstGeom>
        </p:spPr>
      </p:pic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00000" y="4001652"/>
            <a:ext cx="7668000" cy="1170464"/>
          </a:xfrm>
        </p:spPr>
        <p:txBody>
          <a:bodyPr tIns="10800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000" b="0">
                <a:solidFill>
                  <a:schemeClr val="tx2"/>
                </a:solidFill>
                <a:latin typeface="Gadug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Titelzeile 2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900000" y="1926000"/>
            <a:ext cx="7666150" cy="2075652"/>
          </a:xfrm>
        </p:spPr>
        <p:txBody>
          <a:bodyPr bIns="36000" anchor="b" anchorCtr="0">
            <a:noAutofit/>
          </a:bodyPr>
          <a:lstStyle>
            <a:lvl1pPr>
              <a:lnSpc>
                <a:spcPct val="80000"/>
              </a:lnSpc>
              <a:defRPr sz="6000" b="0" cap="all" baseline="0">
                <a:solidFill>
                  <a:schemeClr val="accent1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</a:lstStyle>
          <a:p>
            <a:r>
              <a:rPr lang="de-DE" dirty="0"/>
              <a:t>Titelzeile 1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6084000"/>
            <a:ext cx="7668000" cy="504000"/>
          </a:xfrm>
        </p:spPr>
        <p:txBody>
          <a:bodyPr bIns="72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latin typeface="Gadugi" panose="020B0502040204020203" pitchFamily="34" charset="0"/>
              </a:defRPr>
            </a:lvl1pPr>
          </a:lstStyle>
          <a:p>
            <a:pPr lvl="0"/>
            <a:r>
              <a:rPr lang="de-DE" dirty="0"/>
              <a:t>Name | E-Mail | Telefon</a:t>
            </a:r>
          </a:p>
        </p:txBody>
      </p:sp>
    </p:spTree>
    <p:extLst>
      <p:ext uri="{BB962C8B-B14F-4D97-AF65-F5344CB8AC3E}">
        <p14:creationId xmlns:p14="http://schemas.microsoft.com/office/powerpoint/2010/main" val="13391641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orient="horz" pos="407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: Nächste Schr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buClr>
                <a:schemeClr val="accent1"/>
              </a:buClr>
              <a:buSzPct val="100000"/>
              <a:buFont typeface="+mj-lt"/>
              <a:buAutoNum type="arabicPeriod"/>
              <a:defRPr sz="1900">
                <a:solidFill>
                  <a:schemeClr val="accent1"/>
                </a:solidFill>
              </a:defRPr>
            </a:lvl1pPr>
            <a:lvl2pPr marL="288000" indent="0">
              <a:buFontTx/>
              <a:buNone/>
              <a:defRPr sz="1900">
                <a:solidFill>
                  <a:schemeClr val="tx2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Textfeld 3"/>
          <p:cNvSpPr txBox="1">
            <a:spLocks/>
          </p:cNvSpPr>
          <p:nvPr userDrawn="1"/>
        </p:nvSpPr>
        <p:spPr>
          <a:xfrm>
            <a:off x="540000" y="90000"/>
            <a:ext cx="6876000" cy="889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800"/>
              </a:lnSpc>
            </a:pPr>
            <a:r>
              <a:rPr lang="de-DE" sz="2900" b="0" cap="none" baseline="0" dirty="0">
                <a:solidFill>
                  <a:schemeClr val="tx2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Nächste Schritte</a:t>
            </a:r>
          </a:p>
        </p:txBody>
      </p:sp>
    </p:spTree>
    <p:extLst>
      <p:ext uri="{BB962C8B-B14F-4D97-AF65-F5344CB8AC3E}">
        <p14:creationId xmlns:p14="http://schemas.microsoft.com/office/powerpoint/2010/main" val="206120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chel rechts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/>
          <p:cNvSpPr>
            <a:spLocks noGrp="1"/>
          </p:cNvSpPr>
          <p:nvPr>
            <p:ph type="pic" sz="quarter" idx="23"/>
          </p:nvPr>
        </p:nvSpPr>
        <p:spPr>
          <a:xfrm>
            <a:off x="540000" y="1196974"/>
            <a:ext cx="3889125" cy="5400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6" name="Textplatzhalt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0" y="1196975"/>
            <a:ext cx="3886200" cy="5400674"/>
          </a:xfrm>
          <a:solidFill>
            <a:schemeClr val="accent1"/>
          </a:solidFill>
        </p:spPr>
        <p:txBody>
          <a:bodyPr lIns="108000" tIns="72000" rIns="72000" bIns="72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¾"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Statement</a:t>
            </a:r>
            <a:br>
              <a:rPr lang="de-DE" dirty="0"/>
            </a:br>
            <a:r>
              <a:rPr lang="de-DE" dirty="0"/>
              <a:t>(mehrzeilig)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70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chel links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/>
          <p:cNvSpPr>
            <a:spLocks noGrp="1"/>
          </p:cNvSpPr>
          <p:nvPr>
            <p:ph type="pic" sz="quarter" idx="23"/>
          </p:nvPr>
        </p:nvSpPr>
        <p:spPr>
          <a:xfrm>
            <a:off x="4680000" y="1196974"/>
            <a:ext cx="3889125" cy="5400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6" name="Textplatzhalt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40000" y="1196975"/>
            <a:ext cx="3886200" cy="5400674"/>
          </a:xfrm>
          <a:solidFill>
            <a:schemeClr val="accent1"/>
          </a:solidFill>
        </p:spPr>
        <p:txBody>
          <a:bodyPr lIns="108000" tIns="72000" rIns="72000" bIns="72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Wingdings 2" panose="05020102010507070707" pitchFamily="18" charset="2"/>
              <a:buChar char="¾"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Statement</a:t>
            </a:r>
            <a:br>
              <a:rPr lang="de-DE" dirty="0"/>
            </a:br>
            <a:r>
              <a:rPr lang="de-DE" dirty="0"/>
              <a:t>(mehrzeilig)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45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acheln 3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40000" y="1198800"/>
            <a:ext cx="2520000" cy="25905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3293075" y="1198800"/>
            <a:ext cx="2520000" cy="25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/>
          </p:nvPr>
        </p:nvSpPr>
        <p:spPr>
          <a:xfrm>
            <a:off x="6046150" y="1198800"/>
            <a:ext cx="2520000" cy="25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9"/>
          </p:nvPr>
        </p:nvSpPr>
        <p:spPr>
          <a:xfrm>
            <a:off x="3294000" y="3790800"/>
            <a:ext cx="2519834" cy="2815200"/>
          </a:xfrm>
          <a:solidFill>
            <a:schemeClr val="accent1"/>
          </a:solidFill>
        </p:spPr>
        <p:txBody>
          <a:bodyPr lIns="72000" tIns="72000" rIns="72000" bIns="72000"/>
          <a:lstStyle>
            <a:lvl1pPr marL="252000" indent="-252000">
              <a:buClr>
                <a:schemeClr val="bg2"/>
              </a:buClr>
              <a:buSzPct val="90000"/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bg2"/>
              </a:buClr>
              <a:buSzPct val="90000"/>
              <a:buFont typeface="Wingdings 2" panose="05020102010507070707" pitchFamily="18" charset="2"/>
              <a:buChar char="¾"/>
              <a:defRPr>
                <a:solidFill>
                  <a:schemeClr val="bg1"/>
                </a:solidFill>
              </a:defRPr>
            </a:lvl2pPr>
            <a:lvl3pPr marL="252000"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6046788" y="3790800"/>
            <a:ext cx="2520000" cy="2815200"/>
          </a:xfrm>
          <a:solidFill>
            <a:schemeClr val="accent1"/>
          </a:solidFill>
        </p:spPr>
        <p:txBody>
          <a:bodyPr lIns="72000" tIns="72000" rIns="72000" bIns="72000"/>
          <a:lstStyle>
            <a:lvl1pPr marL="252000" indent="-252000">
              <a:buClr>
                <a:schemeClr val="bg2"/>
              </a:buClr>
              <a:buSzPct val="90000"/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bg2"/>
              </a:buClr>
              <a:buSzPct val="90000"/>
              <a:buFont typeface="Wingdings 2" panose="05020102010507070707" pitchFamily="18" charset="2"/>
              <a:buChar char="¾"/>
              <a:defRPr>
                <a:solidFill>
                  <a:schemeClr val="bg1"/>
                </a:solidFill>
              </a:defRPr>
            </a:lvl2pPr>
            <a:lvl3pPr marL="252000"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1"/>
          </p:nvPr>
        </p:nvSpPr>
        <p:spPr>
          <a:xfrm>
            <a:off x="539750" y="3790800"/>
            <a:ext cx="2520000" cy="2815200"/>
          </a:xfrm>
          <a:solidFill>
            <a:schemeClr val="accent1"/>
          </a:solidFill>
        </p:spPr>
        <p:txBody>
          <a:bodyPr lIns="72000" tIns="72000" rIns="72000" bIns="72000"/>
          <a:lstStyle>
            <a:lvl1pPr marL="252000" indent="-252000">
              <a:buClr>
                <a:schemeClr val="bg2"/>
              </a:buClr>
              <a:buSzPct val="90000"/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bg2"/>
              </a:buClr>
              <a:buSzPct val="90000"/>
              <a:buFont typeface="Wingdings 2" panose="05020102010507070707" pitchFamily="18" charset="2"/>
              <a:buChar char="¾"/>
              <a:defRPr>
                <a:solidFill>
                  <a:schemeClr val="bg1"/>
                </a:solidFill>
              </a:defRPr>
            </a:lvl2pPr>
            <a:lvl3pPr marL="252000"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6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acheln 3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39750" y="1198800"/>
            <a:ext cx="1656000" cy="1656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539750" y="4941650"/>
            <a:ext cx="1656000" cy="1656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/>
          </p:nvPr>
        </p:nvSpPr>
        <p:spPr>
          <a:xfrm>
            <a:off x="539750" y="3070225"/>
            <a:ext cx="1656000" cy="1656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2206838" y="1198800"/>
            <a:ext cx="6360261" cy="1656000"/>
          </a:xfrm>
          <a:solidFill>
            <a:schemeClr val="accent1"/>
          </a:solidFill>
        </p:spPr>
        <p:txBody>
          <a:bodyPr lIns="72000" tIns="72000" rIns="72000" bIns="72000"/>
          <a:lstStyle>
            <a:lvl1pPr marL="252000" indent="-252000">
              <a:buClr>
                <a:schemeClr val="bg1"/>
              </a:buClr>
              <a:buSzPct val="90000"/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bg2"/>
              </a:buClr>
              <a:buFont typeface="Wingdings 2" panose="05020102010507070707" pitchFamily="18" charset="2"/>
              <a:buChar char="¾"/>
              <a:defRPr>
                <a:solidFill>
                  <a:schemeClr val="bg1"/>
                </a:solidFill>
              </a:defRPr>
            </a:lvl2pPr>
            <a:lvl3pPr marL="252000" indent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7"/>
          </p:nvPr>
        </p:nvSpPr>
        <p:spPr>
          <a:xfrm>
            <a:off x="2206837" y="3070225"/>
            <a:ext cx="6360261" cy="1656000"/>
          </a:xfrm>
          <a:solidFill>
            <a:schemeClr val="accent1"/>
          </a:solidFill>
        </p:spPr>
        <p:txBody>
          <a:bodyPr lIns="72000" tIns="72000" rIns="72000" bIns="72000"/>
          <a:lstStyle>
            <a:lvl1pPr marL="252000" indent="-252000">
              <a:buClr>
                <a:schemeClr val="bg1"/>
              </a:buClr>
              <a:buSzPct val="90000"/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bg2"/>
              </a:buClr>
              <a:buFont typeface="Wingdings 2" panose="05020102010507070707" pitchFamily="18" charset="2"/>
              <a:buChar char="¾"/>
              <a:defRPr>
                <a:solidFill>
                  <a:schemeClr val="bg1"/>
                </a:solidFill>
              </a:defRPr>
            </a:lvl2pPr>
            <a:lvl3pPr marL="252000" indent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2206836" y="4941650"/>
            <a:ext cx="6359313" cy="1656000"/>
          </a:xfrm>
          <a:solidFill>
            <a:schemeClr val="accent1"/>
          </a:solidFill>
        </p:spPr>
        <p:txBody>
          <a:bodyPr lIns="72000" tIns="72000" rIns="72000" bIns="72000"/>
          <a:lstStyle>
            <a:lvl1pPr marL="252000" indent="-252000">
              <a:buClr>
                <a:schemeClr val="bg1"/>
              </a:buClr>
              <a:buSzPct val="90000"/>
              <a:defRPr>
                <a:solidFill>
                  <a:schemeClr val="bg1"/>
                </a:solidFill>
              </a:defRPr>
            </a:lvl1pPr>
            <a:lvl2pPr marL="504000" indent="-252000">
              <a:buClr>
                <a:schemeClr val="bg2"/>
              </a:buClr>
              <a:buFont typeface="Wingdings 2" panose="05020102010507070707" pitchFamily="18" charset="2"/>
              <a:buChar char=""/>
              <a:defRPr>
                <a:solidFill>
                  <a:schemeClr val="bg1"/>
                </a:solidFill>
              </a:defRPr>
            </a:lvl2pPr>
            <a:lvl3pPr marL="252000" indent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36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acheln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540000" y="4002438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2599901" y="4002438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4659342" y="4002438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6719704" y="40052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719704" y="19425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rgbClr val="276EAF"/>
              </a:solidFill>
            </a:endParaRPr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23"/>
          </p:nvPr>
        </p:nvSpPr>
        <p:spPr>
          <a:xfrm>
            <a:off x="540000" y="1942563"/>
            <a:ext cx="5966602" cy="184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630808" y="4912811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3" name="Textplatzhalt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2690709" y="4912811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2pPr>
            <a:lvl3pPr marL="144000" indent="-144000" algn="l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4" name="Textplatzhalt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50610" y="4915636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5" name="Textplatzhalt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6810512" y="4915636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6" name="Textplatzhalt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810512" y="2852936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30" hasCustomPrompt="1"/>
          </p:nvPr>
        </p:nvSpPr>
        <p:spPr>
          <a:xfrm>
            <a:off x="3055301" y="4146359"/>
            <a:ext cx="936000" cy="936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31" hasCustomPrompt="1"/>
          </p:nvPr>
        </p:nvSpPr>
        <p:spPr>
          <a:xfrm>
            <a:off x="5115202" y="4149184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32" hasCustomPrompt="1"/>
          </p:nvPr>
        </p:nvSpPr>
        <p:spPr>
          <a:xfrm>
            <a:off x="7175104" y="4149184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7" name="Bildplatzhalter 46"/>
          <p:cNvSpPr>
            <a:spLocks noGrp="1"/>
          </p:cNvSpPr>
          <p:nvPr>
            <p:ph type="pic" sz="quarter" idx="33" hasCustomPrompt="1"/>
          </p:nvPr>
        </p:nvSpPr>
        <p:spPr>
          <a:xfrm>
            <a:off x="7175104" y="2086484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34" hasCustomPrompt="1"/>
          </p:nvPr>
        </p:nvSpPr>
        <p:spPr>
          <a:xfrm>
            <a:off x="995400" y="4146359"/>
            <a:ext cx="936000" cy="936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de-DE" dirty="0"/>
              <a:t>Icon/Bild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61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Kacheln 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540000" y="4002438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2599901" y="4002438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4659342" y="4002438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6719704" y="40052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719704" y="19425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630808" y="4912811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3" name="Textplatzhalt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2690709" y="4912811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2pPr>
            <a:lvl3pPr marL="144000" indent="-144000" algn="l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4" name="Textplatzhalt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50610" y="4915636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5" name="Textplatzhalt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6810512" y="4915636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6" name="Textplatzhalt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810512" y="2852936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30" hasCustomPrompt="1"/>
          </p:nvPr>
        </p:nvSpPr>
        <p:spPr>
          <a:xfrm>
            <a:off x="3055301" y="4146359"/>
            <a:ext cx="936000" cy="936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31" hasCustomPrompt="1"/>
          </p:nvPr>
        </p:nvSpPr>
        <p:spPr>
          <a:xfrm>
            <a:off x="5115202" y="4149184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32" hasCustomPrompt="1"/>
          </p:nvPr>
        </p:nvSpPr>
        <p:spPr>
          <a:xfrm>
            <a:off x="7175104" y="4149184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34" hasCustomPrompt="1"/>
          </p:nvPr>
        </p:nvSpPr>
        <p:spPr>
          <a:xfrm>
            <a:off x="995400" y="4146359"/>
            <a:ext cx="936000" cy="936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de-DE" dirty="0"/>
              <a:t>Icon/Bild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539750" y="19425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2599901" y="19425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8" name="Rechteck 27"/>
          <p:cNvSpPr/>
          <p:nvPr userDrawn="1"/>
        </p:nvSpPr>
        <p:spPr>
          <a:xfrm>
            <a:off x="4679950" y="1942563"/>
            <a:ext cx="1846800" cy="18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9" name="Textplatzhalter 26"/>
          <p:cNvSpPr>
            <a:spLocks noGrp="1"/>
          </p:cNvSpPr>
          <p:nvPr>
            <p:ph type="body" sz="quarter" idx="38" hasCustomPrompt="1"/>
          </p:nvPr>
        </p:nvSpPr>
        <p:spPr>
          <a:xfrm>
            <a:off x="630808" y="2840493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0" name="Textplatzhalt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2690709" y="2840493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31" name="Textplatzhalt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4780736" y="2840493"/>
            <a:ext cx="1665184" cy="864096"/>
          </a:xfrm>
        </p:spPr>
        <p:txBody>
          <a:bodyPr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900" b="1">
                <a:solidFill>
                  <a:schemeClr val="bg1"/>
                </a:solidFill>
              </a:defRPr>
            </a:lvl1pPr>
            <a:lvl2pPr marL="0" indent="0" algn="ctr">
              <a:lnSpc>
                <a:spcPts val="1600"/>
              </a:lnSpc>
              <a:spcAft>
                <a:spcPts val="2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144000" indent="-144000">
              <a:lnSpc>
                <a:spcPts val="16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47" name="Bildplatzhalter 46"/>
          <p:cNvSpPr>
            <a:spLocks noGrp="1"/>
          </p:cNvSpPr>
          <p:nvPr>
            <p:ph type="pic" sz="quarter" idx="33" hasCustomPrompt="1"/>
          </p:nvPr>
        </p:nvSpPr>
        <p:spPr>
          <a:xfrm>
            <a:off x="7175104" y="2086484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35" hasCustomPrompt="1"/>
          </p:nvPr>
        </p:nvSpPr>
        <p:spPr>
          <a:xfrm>
            <a:off x="995150" y="2088000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6" hasCustomPrompt="1"/>
          </p:nvPr>
        </p:nvSpPr>
        <p:spPr>
          <a:xfrm>
            <a:off x="3055301" y="2088000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37" hasCustomPrompt="1"/>
          </p:nvPr>
        </p:nvSpPr>
        <p:spPr>
          <a:xfrm>
            <a:off x="5135350" y="2088000"/>
            <a:ext cx="936000" cy="936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Icon/Bild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1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73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538150" y="993525"/>
            <a:ext cx="8028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90302"/>
            <a:ext cx="8028000" cy="8907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20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37" y="0"/>
            <a:ext cx="1148326" cy="6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0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28" y="261089"/>
            <a:ext cx="1277760" cy="503174"/>
          </a:xfrm>
          <a:prstGeom prst="rect">
            <a:avLst/>
          </a:prstGeom>
        </p:spPr>
      </p:pic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00000" y="4001652"/>
            <a:ext cx="7668000" cy="1170464"/>
          </a:xfrm>
        </p:spPr>
        <p:txBody>
          <a:bodyPr tIns="10800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  <a:latin typeface="Gadug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Titelzeile 2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900000" y="1926000"/>
            <a:ext cx="7668000" cy="2075652"/>
          </a:xfrm>
        </p:spPr>
        <p:txBody>
          <a:bodyPr bIns="36000" anchor="b" anchorCtr="0">
            <a:noAutofit/>
          </a:bodyPr>
          <a:lstStyle>
            <a:lvl1pPr>
              <a:lnSpc>
                <a:spcPct val="80000"/>
              </a:lnSpc>
              <a:defRPr sz="6000" b="0" cap="all" baseline="0">
                <a:solidFill>
                  <a:schemeClr val="bg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</a:lstStyle>
          <a:p>
            <a:r>
              <a:rPr lang="de-DE" dirty="0"/>
              <a:t>Titelzeile 1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6084000"/>
            <a:ext cx="7668000" cy="504000"/>
          </a:xfrm>
        </p:spPr>
        <p:txBody>
          <a:bodyPr bIns="72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de-DE" dirty="0"/>
              <a:t>Name | E-Mail | Telefon</a:t>
            </a:r>
          </a:p>
        </p:txBody>
      </p:sp>
    </p:spTree>
    <p:extLst>
      <p:ext uri="{BB962C8B-B14F-4D97-AF65-F5344CB8AC3E}">
        <p14:creationId xmlns:p14="http://schemas.microsoft.com/office/powerpoint/2010/main" val="301349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4">
          <p15:clr>
            <a:srgbClr val="FBAE40"/>
          </p15:clr>
        </p15:guide>
        <p15:guide id="2" pos="567">
          <p15:clr>
            <a:srgbClr val="FBAE40"/>
          </p15:clr>
        </p15:guide>
        <p15:guide id="4" orient="horz" pos="407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0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lloo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28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orient="horz" pos="4077" userDrawn="1">
          <p15:clr>
            <a:srgbClr val="FBAE40"/>
          </p15:clr>
        </p15:guide>
        <p15:guide id="5" pos="120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ro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tx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tx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14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orient="horz" pos="4077" userDrawn="1">
          <p15:clr>
            <a:srgbClr val="FBAE40"/>
          </p15:clr>
        </p15:guide>
        <p15:guide id="5" pos="120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au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accent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tx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55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blau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accent3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tx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76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ün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accent4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tx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929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elb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accent5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tx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361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accent6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tx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2800"/>
            <a:ext cx="1368717" cy="5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40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bg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bg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1818"/>
            <a:ext cx="1368717" cy="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44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orient="horz" pos="4077" userDrawn="1">
          <p15:clr>
            <a:srgbClr val="FBAE40"/>
          </p15:clr>
        </p15:guide>
        <p15:guide id="5" pos="120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bg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bg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1818"/>
            <a:ext cx="1368717" cy="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16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40000" y="1198800"/>
            <a:ext cx="8028000" cy="540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63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bg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bg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1818"/>
            <a:ext cx="1368717" cy="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44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rü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rgbClr val="000000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rgbClr val="000000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1818"/>
            <a:ext cx="1368717" cy="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452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rgbClr val="000000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rgbClr val="000000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1818"/>
            <a:ext cx="1368717" cy="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6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990000"/>
            <a:ext cx="6010374" cy="302418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cap="all" baseline="0">
                <a:solidFill>
                  <a:schemeClr val="bg2"/>
                </a:solidFill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bg2"/>
                </a:solidFill>
                <a:latin typeface="Gadugi" panose="020B0502040204020203" pitchFamily="34" charset="0"/>
                <a:cs typeface="Rajdhani Medium" panose="02000000000000000000" pitchFamily="2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Statement.</a:t>
            </a:r>
          </a:p>
          <a:p>
            <a:pPr lvl="1"/>
            <a:r>
              <a:rPr lang="de-DE" dirty="0"/>
              <a:t>Zusatzinfo.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31818"/>
            <a:ext cx="1368717" cy="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770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77">
          <p15:clr>
            <a:srgbClr val="FBAE40"/>
          </p15:clr>
        </p15:guide>
        <p15:guide id="2" pos="12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Screenshot Quadratisch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1728000" y="621320"/>
            <a:ext cx="5688000" cy="5688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4234971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Screenshot Rechtecki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1728000" y="1296000"/>
            <a:ext cx="5688000" cy="426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563620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creenshots Qu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39999" y="1970578"/>
            <a:ext cx="3889125" cy="29168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4679950" y="1971000"/>
            <a:ext cx="3888000" cy="291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278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creenshots Hoch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39999" y="837000"/>
            <a:ext cx="3889125" cy="5184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4679950" y="837000"/>
            <a:ext cx="3888000" cy="5184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227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creenshots Qu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40000" y="2489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3301200" y="2489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 hasCustomPrompt="1"/>
          </p:nvPr>
        </p:nvSpPr>
        <p:spPr>
          <a:xfrm>
            <a:off x="6062400" y="2489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893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creenshots Hoch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40000" y="1758600"/>
            <a:ext cx="2505600" cy="3340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3301200" y="1758600"/>
            <a:ext cx="2505600" cy="3340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 hasCustomPrompt="1"/>
          </p:nvPr>
        </p:nvSpPr>
        <p:spPr>
          <a:xfrm>
            <a:off x="6062400" y="1758600"/>
            <a:ext cx="2505600" cy="3340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72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540000" y="1198800"/>
            <a:ext cx="3888000" cy="540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680000" y="1198800"/>
            <a:ext cx="3888000" cy="5400000"/>
          </a:xfrm>
        </p:spPr>
        <p:txBody>
          <a:bodyPr lIns="0" tIns="0" rIns="0"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893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creenshots Qu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8" hasCustomPrompt="1"/>
          </p:nvPr>
        </p:nvSpPr>
        <p:spPr>
          <a:xfrm>
            <a:off x="539750" y="381627"/>
            <a:ext cx="3888000" cy="291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40875" y="3560373"/>
            <a:ext cx="3888000" cy="291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1" hasCustomPrompt="1"/>
          </p:nvPr>
        </p:nvSpPr>
        <p:spPr>
          <a:xfrm>
            <a:off x="4679950" y="381600"/>
            <a:ext cx="3888000" cy="291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4680000" y="3560400"/>
            <a:ext cx="3888000" cy="291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211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Screenshots Qu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8" hasCustomPrompt="1"/>
          </p:nvPr>
        </p:nvSpPr>
        <p:spPr>
          <a:xfrm>
            <a:off x="540000" y="1412776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40000" y="3558376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1" hasCustomPrompt="1"/>
          </p:nvPr>
        </p:nvSpPr>
        <p:spPr>
          <a:xfrm>
            <a:off x="3301200" y="1412776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3301200" y="3558376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24" hasCustomPrompt="1"/>
          </p:nvPr>
        </p:nvSpPr>
        <p:spPr>
          <a:xfrm>
            <a:off x="6062400" y="1412776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 hasCustomPrompt="1"/>
          </p:nvPr>
        </p:nvSpPr>
        <p:spPr>
          <a:xfrm>
            <a:off x="6062400" y="3558376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046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Screenshots Qu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8" hasCustomPrompt="1"/>
          </p:nvPr>
        </p:nvSpPr>
        <p:spPr>
          <a:xfrm>
            <a:off x="540000" y="3168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 hasCustomPrompt="1"/>
          </p:nvPr>
        </p:nvSpPr>
        <p:spPr>
          <a:xfrm>
            <a:off x="540000" y="2489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46620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1" hasCustomPrompt="1"/>
          </p:nvPr>
        </p:nvSpPr>
        <p:spPr>
          <a:xfrm>
            <a:off x="3301200" y="3168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 hasCustomPrompt="1"/>
          </p:nvPr>
        </p:nvSpPr>
        <p:spPr>
          <a:xfrm>
            <a:off x="3301200" y="2489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23" hasCustomPrompt="1"/>
          </p:nvPr>
        </p:nvSpPr>
        <p:spPr>
          <a:xfrm>
            <a:off x="3301200" y="46620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24" hasCustomPrompt="1"/>
          </p:nvPr>
        </p:nvSpPr>
        <p:spPr>
          <a:xfrm>
            <a:off x="6062400" y="3168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 hasCustomPrompt="1"/>
          </p:nvPr>
        </p:nvSpPr>
        <p:spPr>
          <a:xfrm>
            <a:off x="6062400" y="2489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  <p:sp>
        <p:nvSpPr>
          <p:cNvPr id="36" name="Bildplatzhalter 35"/>
          <p:cNvSpPr>
            <a:spLocks noGrp="1"/>
          </p:cNvSpPr>
          <p:nvPr>
            <p:ph type="pic" sz="quarter" idx="26" hasCustomPrompt="1"/>
          </p:nvPr>
        </p:nvSpPr>
        <p:spPr>
          <a:xfrm>
            <a:off x="6062400" y="46620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923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872000" y="1196975"/>
            <a:ext cx="5400000" cy="5400675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574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Rechteck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872000" y="1838112"/>
            <a:ext cx="5400000" cy="41184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287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2493362"/>
            <a:ext cx="9144000" cy="4356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554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198800"/>
            <a:ext cx="9144000" cy="56592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610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b="1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925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norama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39750" y="1198800"/>
            <a:ext cx="8026150" cy="259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540000" y="4010400"/>
            <a:ext cx="8026150" cy="259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153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39999" y="2438890"/>
            <a:ext cx="3889125" cy="29168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4679950" y="2439312"/>
            <a:ext cx="3888000" cy="291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11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540000" y="1198800"/>
            <a:ext cx="3888000" cy="540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680000" y="1198800"/>
            <a:ext cx="3888000" cy="2592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80000" y="4008525"/>
            <a:ext cx="3888000" cy="2592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0729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39999" y="1198800"/>
            <a:ext cx="3889125" cy="540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4679950" y="1198800"/>
            <a:ext cx="3888000" cy="540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422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40000" y="2957712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3301200" y="2957712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/>
          </p:nvPr>
        </p:nvSpPr>
        <p:spPr>
          <a:xfrm>
            <a:off x="6062400" y="2957712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615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40000" y="2226912"/>
            <a:ext cx="2505600" cy="3340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3301200" y="2226912"/>
            <a:ext cx="2505600" cy="3340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/>
          </p:nvPr>
        </p:nvSpPr>
        <p:spPr>
          <a:xfrm>
            <a:off x="6062400" y="2226912"/>
            <a:ext cx="2505600" cy="3340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213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540000" y="1198800"/>
            <a:ext cx="3888000" cy="25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40875" y="4010400"/>
            <a:ext cx="3888000" cy="25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4679950" y="1198800"/>
            <a:ext cx="3888000" cy="25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4680000" y="4010400"/>
            <a:ext cx="3888000" cy="25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954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540000" y="19080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40000" y="4010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3301200" y="19080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3301200" y="4010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24"/>
          </p:nvPr>
        </p:nvSpPr>
        <p:spPr>
          <a:xfrm>
            <a:off x="6062400" y="19080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/>
          </p:nvPr>
        </p:nvSpPr>
        <p:spPr>
          <a:xfrm>
            <a:off x="6062400" y="4010400"/>
            <a:ext cx="2505600" cy="187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838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8"/>
          </p:nvPr>
        </p:nvSpPr>
        <p:spPr>
          <a:xfrm>
            <a:off x="539750" y="11988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>
          <a:xfrm>
            <a:off x="540000" y="3065383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20"/>
          </p:nvPr>
        </p:nvSpPr>
        <p:spPr>
          <a:xfrm>
            <a:off x="539750" y="4931965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3301075" y="11988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22"/>
          </p:nvPr>
        </p:nvSpPr>
        <p:spPr>
          <a:xfrm>
            <a:off x="3301200" y="30654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23"/>
          </p:nvPr>
        </p:nvSpPr>
        <p:spPr>
          <a:xfrm>
            <a:off x="3301075" y="49320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24"/>
          </p:nvPr>
        </p:nvSpPr>
        <p:spPr>
          <a:xfrm>
            <a:off x="6062400" y="11988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5"/>
          </p:nvPr>
        </p:nvSpPr>
        <p:spPr>
          <a:xfrm>
            <a:off x="6062400" y="30654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6" name="Bildplatzhalter 35"/>
          <p:cNvSpPr>
            <a:spLocks noGrp="1"/>
          </p:cNvSpPr>
          <p:nvPr>
            <p:ph type="pic" sz="quarter" idx="26"/>
          </p:nvPr>
        </p:nvSpPr>
        <p:spPr>
          <a:xfrm>
            <a:off x="6062400" y="4932000"/>
            <a:ext cx="2502000" cy="165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mit 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540000" y="1199737"/>
            <a:ext cx="8028000" cy="259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539750" y="4010400"/>
            <a:ext cx="8028250" cy="2592000"/>
          </a:xfrm>
        </p:spPr>
        <p:txBody>
          <a:bodyPr lIns="0" tIns="0" rIns="0"/>
          <a:lstStyle>
            <a:lvl1pPr marL="0" indent="0">
              <a:spcBef>
                <a:spcPts val="0"/>
              </a:spcBef>
              <a:buFontTx/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347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540000" y="1198800"/>
            <a:ext cx="3888000" cy="5400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4680000" y="1198800"/>
            <a:ext cx="3888000" cy="540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6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539750" y="1198800"/>
            <a:ext cx="3888000" cy="666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534847" y="1872000"/>
            <a:ext cx="3888000" cy="4716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4680000" y="1872000"/>
            <a:ext cx="3888000" cy="4716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4680000" y="1198800"/>
            <a:ext cx="3888000" cy="666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85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 und Con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540000" y="1198800"/>
            <a:ext cx="3888000" cy="5400000"/>
          </a:xfrm>
        </p:spPr>
        <p:txBody>
          <a:bodyPr/>
          <a:lstStyle>
            <a:lvl1pPr marL="288000" indent="-288000">
              <a:buFontTx/>
              <a:buBlip>
                <a:blip r:embed="rId2"/>
              </a:buBlip>
              <a:defRPr b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4680000" y="1198800"/>
            <a:ext cx="3888000" cy="5400000"/>
          </a:xfrm>
        </p:spPr>
        <p:txBody>
          <a:bodyPr/>
          <a:lstStyle>
            <a:lvl1pPr marL="288000" indent="-288000">
              <a:buFontTx/>
              <a:buBlip>
                <a:blip r:embed="rId3"/>
              </a:buBlip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6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90302"/>
            <a:ext cx="6876000" cy="8907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198800"/>
            <a:ext cx="8028000" cy="540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538150" y="993525"/>
            <a:ext cx="8028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37" y="0"/>
            <a:ext cx="1148326" cy="6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650" r:id="rId3"/>
    <p:sldLayoutId id="2147483680" r:id="rId4"/>
    <p:sldLayoutId id="2147483681" r:id="rId5"/>
    <p:sldLayoutId id="2147483725" r:id="rId6"/>
    <p:sldLayoutId id="2147483652" r:id="rId7"/>
    <p:sldLayoutId id="2147483682" r:id="rId8"/>
    <p:sldLayoutId id="2147483679" r:id="rId9"/>
    <p:sldLayoutId id="2147483687" r:id="rId10"/>
    <p:sldLayoutId id="2147483736" r:id="rId11"/>
    <p:sldLayoutId id="2147483750" r:id="rId12"/>
    <p:sldLayoutId id="2147483742" r:id="rId13"/>
    <p:sldLayoutId id="2147483743" r:id="rId14"/>
    <p:sldLayoutId id="2147483740" r:id="rId15"/>
    <p:sldLayoutId id="2147483738" r:id="rId16"/>
    <p:sldLayoutId id="2147483654" r:id="rId17"/>
    <p:sldLayoutId id="2147483724" r:id="rId18"/>
    <p:sldLayoutId id="2147483723" r:id="rId19"/>
    <p:sldLayoutId id="2147483655" r:id="rId20"/>
    <p:sldLayoutId id="2147483749" r:id="rId21"/>
    <p:sldLayoutId id="2147483748" r:id="rId22"/>
    <p:sldLayoutId id="2147483752" r:id="rId23"/>
    <p:sldLayoutId id="2147483751" r:id="rId24"/>
    <p:sldLayoutId id="2147483753" r:id="rId25"/>
    <p:sldLayoutId id="2147483754" r:id="rId26"/>
    <p:sldLayoutId id="2147483755" r:id="rId27"/>
    <p:sldLayoutId id="2147483747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674" r:id="rId34"/>
    <p:sldLayoutId id="2147483706" r:id="rId35"/>
    <p:sldLayoutId id="2147483710" r:id="rId36"/>
    <p:sldLayoutId id="2147483711" r:id="rId37"/>
    <p:sldLayoutId id="2147483708" r:id="rId38"/>
    <p:sldLayoutId id="2147483709" r:id="rId39"/>
    <p:sldLayoutId id="2147483712" r:id="rId40"/>
    <p:sldLayoutId id="2147483707" r:id="rId41"/>
    <p:sldLayoutId id="2147483678" r:id="rId42"/>
    <p:sldLayoutId id="2147483713" r:id="rId43"/>
    <p:sldLayoutId id="2147483722" r:id="rId44"/>
    <p:sldLayoutId id="2147483726" r:id="rId45"/>
    <p:sldLayoutId id="2147483728" r:id="rId46"/>
    <p:sldLayoutId id="2147483729" r:id="rId47"/>
    <p:sldLayoutId id="2147483727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900" b="0" kern="1200" cap="none" baseline="0">
          <a:solidFill>
            <a:schemeClr val="tx1"/>
          </a:solidFill>
          <a:latin typeface="Rajdhani Semibold" panose="02000000000000000000" pitchFamily="2" charset="0"/>
          <a:ea typeface="+mj-ea"/>
          <a:cs typeface="Rajdhani Semibold" panose="02000000000000000000" pitchFamily="2" charset="0"/>
        </a:defRPr>
      </a:lvl1pPr>
    </p:titleStyle>
    <p:bodyStyle>
      <a:lvl1pPr marL="288000" indent="-288000" algn="l" defTabSz="914400" rtl="0" eaLnBrk="1" latinLnBrk="0" hangingPunct="1">
        <a:spcBef>
          <a:spcPts val="1200"/>
        </a:spcBef>
        <a:buClr>
          <a:schemeClr val="accent1"/>
        </a:buClr>
        <a:buSzPct val="110000"/>
        <a:buFont typeface="Wingdings 2" panose="05020102010507070707" pitchFamily="18" charset="2"/>
        <a:buChar char="¾"/>
        <a:defRPr sz="1800" b="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spcBef>
          <a:spcPts val="0"/>
        </a:spcBef>
        <a:buClr>
          <a:schemeClr val="accent1"/>
        </a:buClr>
        <a:buSzPct val="90000"/>
        <a:buFont typeface="Wingdings 2" panose="05020102010507070707" pitchFamily="18" charset="2"/>
        <a:buChar char="¾"/>
        <a:tabLst>
          <a:tab pos="288000" algn="l"/>
        </a:tabLst>
        <a:defRPr sz="1800" kern="1200" baseline="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288000" indent="0" algn="l" defTabSz="914400" rtl="0" eaLnBrk="1" latinLnBrk="0" hangingPunct="1">
        <a:spcBef>
          <a:spcPts val="0"/>
        </a:spcBef>
        <a:buClr>
          <a:schemeClr val="accent1"/>
        </a:buClr>
        <a:buSzPct val="90000"/>
        <a:buFontTx/>
        <a:buNone/>
        <a:tabLst>
          <a:tab pos="288000" algn="l"/>
        </a:tabLst>
        <a:defRPr sz="1800" b="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ts val="1200"/>
        </a:spcBef>
        <a:buFontTx/>
        <a:buNone/>
        <a:tabLst>
          <a:tab pos="288000" algn="l"/>
        </a:tabLst>
        <a:defRPr sz="1800" b="0" kern="1200">
          <a:solidFill>
            <a:schemeClr val="accent1"/>
          </a:solidFill>
          <a:latin typeface="Gadugi" panose="020B0502040204020203" pitchFamily="34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Tx/>
        <a:buNone/>
        <a:tabLst>
          <a:tab pos="288000" algn="l"/>
        </a:tabLst>
        <a:defRPr sz="1800" kern="1200" baseline="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1200"/>
        </a:spcBef>
        <a:buFontTx/>
        <a:buNone/>
        <a:tabLst>
          <a:tab pos="288000" algn="l"/>
        </a:tabLst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18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396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2790" userDrawn="1">
          <p15:clr>
            <a:srgbClr val="F26B43"/>
          </p15:clr>
        </p15:guide>
        <p15:guide id="7" pos="2948" userDrawn="1">
          <p15:clr>
            <a:srgbClr val="F26B43"/>
          </p15:clr>
        </p15:guide>
        <p15:guide id="8" orient="horz" pos="2387" userDrawn="1">
          <p15:clr>
            <a:srgbClr val="F26B43"/>
          </p15:clr>
        </p15:guide>
        <p15:guide id="9" orient="horz" pos="2523" userDrawn="1">
          <p15:clr>
            <a:srgbClr val="F26B43"/>
          </p15:clr>
        </p15:guide>
        <p15:guide id="10" orient="horz" pos="3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babanek@pmo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2800" b="1" dirty="0"/>
              <a:t>Planung und Konsolidierung </a:t>
            </a:r>
            <a:br>
              <a:rPr lang="de-AT" sz="2800" b="1" dirty="0"/>
            </a:br>
            <a:r>
              <a:rPr lang="de-AT" sz="2800" b="1" dirty="0"/>
              <a:t>mit einer Software</a:t>
            </a: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899592" y="5661248"/>
            <a:ext cx="7668000" cy="504000"/>
          </a:xfrm>
        </p:spPr>
        <p:txBody>
          <a:bodyPr/>
          <a:lstStyle/>
          <a:p>
            <a:r>
              <a:rPr lang="de-DE" dirty="0" smtClean="0"/>
              <a:t>Erik </a:t>
            </a:r>
            <a:r>
              <a:rPr lang="de-DE" dirty="0" err="1" smtClean="0"/>
              <a:t>Babanek</a:t>
            </a:r>
            <a:r>
              <a:rPr lang="de-DE" dirty="0" smtClean="0"/>
              <a:t> / </a:t>
            </a:r>
            <a:r>
              <a:rPr lang="de-DE" dirty="0" err="1" smtClean="0"/>
              <a:t>pmOne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erik.babanek@pmone.com</a:t>
            </a:r>
            <a:endParaRPr 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899592" y="5214801"/>
            <a:ext cx="7668000" cy="504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10000"/>
              <a:buFontTx/>
              <a:buNone/>
              <a:defRPr sz="1400" b="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¾"/>
              <a:tabLst>
                <a:tab pos="288000" algn="l"/>
              </a:tabLst>
              <a:defRPr sz="1800" kern="1200" baseline="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28800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Tx/>
              <a:buNone/>
              <a:tabLst>
                <a:tab pos="288000" algn="l"/>
              </a:tabLst>
              <a:defRPr sz="1800" b="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288000" algn="l"/>
              </a:tabLst>
              <a:defRPr sz="1800" b="0" kern="1200">
                <a:solidFill>
                  <a:schemeClr val="accent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Tx/>
              <a:buNone/>
              <a:tabLst>
                <a:tab pos="288000" algn="l"/>
              </a:tabLst>
              <a:defRPr sz="1800" kern="1200" baseline="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288000" algn="l"/>
              </a:tabLst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Steyr, 13. Mai 2016</a:t>
            </a:r>
            <a:endParaRPr lang="de-DE" dirty="0"/>
          </a:p>
        </p:txBody>
      </p:sp>
      <p:pic>
        <p:nvPicPr>
          <p:cNvPr id="1026" name="Picture 2" descr="http://www.itmagination.pl/wp-content/uploads/2014/05/tagetik-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9055"/>
            <a:ext cx="52446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pmOne Leistungskreis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89681"/>
            <a:ext cx="5976664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>
          <a:xfrm>
            <a:off x="845586" y="1340768"/>
            <a:ext cx="3780420" cy="5058000"/>
          </a:xfrm>
        </p:spPr>
        <p:txBody>
          <a:bodyPr/>
          <a:lstStyle/>
          <a:p>
            <a:r>
              <a:rPr lang="de-AT" sz="1400" dirty="0"/>
              <a:t>Einheitliche Applikation für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 smtClean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r>
              <a:rPr lang="de-AT" sz="1400" dirty="0"/>
              <a:t>Namhafte Referenzen in DACH und International</a:t>
            </a:r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pPr lvl="3"/>
            <a:endParaRPr lang="de-AT" sz="14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493658" y="290296"/>
            <a:ext cx="4968552" cy="69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b="1" dirty="0"/>
          </a:p>
        </p:txBody>
      </p:sp>
      <p:sp>
        <p:nvSpPr>
          <p:cNvPr id="19" name="Inhaltsplatzhalter 12"/>
          <p:cNvSpPr>
            <a:spLocks noGrp="1"/>
          </p:cNvSpPr>
          <p:nvPr>
            <p:ph sz="quarter" idx="15"/>
          </p:nvPr>
        </p:nvSpPr>
        <p:spPr>
          <a:xfrm>
            <a:off x="4680012" y="1340768"/>
            <a:ext cx="4158462" cy="5058000"/>
          </a:xfrm>
        </p:spPr>
        <p:txBody>
          <a:bodyPr/>
          <a:lstStyle/>
          <a:p>
            <a:r>
              <a:rPr lang="de-AT" sz="1400" dirty="0" err="1"/>
              <a:t>Tagetik</a:t>
            </a:r>
            <a:r>
              <a:rPr lang="de-AT" sz="1400" dirty="0"/>
              <a:t> Corporate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seit 1986 auf dem Markt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Ein-Produkt-Strategie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Strategische Partnerschaft mit Microsoft und SAP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Umsetzungspartner wie KPMG, PWC, Accenture, </a:t>
            </a:r>
            <a:r>
              <a:rPr lang="de-AT" sz="1400" dirty="0" err="1"/>
              <a:t>Bearing</a:t>
            </a:r>
            <a:r>
              <a:rPr lang="de-AT" sz="1400" dirty="0"/>
              <a:t> Point,...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pmOne stärkster Partner und beteiligt an Tagetik DACH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r>
              <a:rPr lang="de-AT" sz="1400" dirty="0"/>
              <a:t>CPM Prozessmodell</a:t>
            </a:r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pPr marL="6457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pPr lvl="3"/>
            <a:endParaRPr lang="de-AT" sz="1400" b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6" y="3653744"/>
            <a:ext cx="3232398" cy="2943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55833"/>
            <a:ext cx="3144398" cy="25394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96" y="1628801"/>
            <a:ext cx="3452403" cy="1572481"/>
          </a:xfrm>
          <a:prstGeom prst="rect">
            <a:avLst/>
          </a:prstGeom>
        </p:spPr>
      </p:pic>
      <p:pic>
        <p:nvPicPr>
          <p:cNvPr id="10" name="Picture 2" descr="http://www.itmagination.pl/wp-content/uploads/2014/05/tagetik-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250"/>
            <a:ext cx="2990655" cy="10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rans_dis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74" y="4091059"/>
            <a:ext cx="4194950" cy="2362279"/>
          </a:xfrm>
          <a:prstGeom prst="rect">
            <a:avLst/>
          </a:prstGeom>
        </p:spPr>
      </p:pic>
      <p:pic>
        <p:nvPicPr>
          <p:cNvPr id="21" name="Picture 20" descr="ent_dis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45" y="3428440"/>
            <a:ext cx="4190378" cy="2362279"/>
          </a:xfrm>
          <a:prstGeom prst="rect">
            <a:avLst/>
          </a:prstGeom>
        </p:spPr>
      </p:pic>
      <p:pic>
        <p:nvPicPr>
          <p:cNvPr id="23" name="Picture 22" descr="perf_dis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1" y="2922616"/>
            <a:ext cx="3319383" cy="1902015"/>
          </a:xfrm>
          <a:prstGeom prst="rect">
            <a:avLst/>
          </a:prstGeom>
        </p:spPr>
      </p:pic>
      <p:pic>
        <p:nvPicPr>
          <p:cNvPr id="25" name="Picture 24" descr="arrows_up-dow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44" y="2934674"/>
            <a:ext cx="2617557" cy="1417367"/>
          </a:xfrm>
          <a:prstGeom prst="rect">
            <a:avLst/>
          </a:prstGeom>
        </p:spPr>
      </p:pic>
      <p:pic>
        <p:nvPicPr>
          <p:cNvPr id="26" name="Picture 25" descr="application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42" y="2442111"/>
            <a:ext cx="2960469" cy="1633783"/>
          </a:xfrm>
          <a:prstGeom prst="rect">
            <a:avLst/>
          </a:prstGeom>
        </p:spPr>
      </p:pic>
      <p:pic>
        <p:nvPicPr>
          <p:cNvPr id="27" name="Picture 26" descr="arrows_circ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47" y="2761517"/>
            <a:ext cx="2741006" cy="1164375"/>
          </a:xfrm>
          <a:prstGeom prst="rect">
            <a:avLst/>
          </a:prstGeom>
        </p:spPr>
      </p:pic>
      <p:pic>
        <p:nvPicPr>
          <p:cNvPr id="28" name="Picture 27" descr="spide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16" y="1318885"/>
            <a:ext cx="2612985" cy="2246451"/>
          </a:xfrm>
          <a:prstGeom prst="rect">
            <a:avLst/>
          </a:prstGeom>
        </p:spPr>
      </p:pic>
      <p:pic>
        <p:nvPicPr>
          <p:cNvPr id="24" name="Picture 23" descr="perf_labe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85" y="3705824"/>
            <a:ext cx="2041467" cy="374917"/>
          </a:xfrm>
          <a:prstGeom prst="rect">
            <a:avLst/>
          </a:prstGeom>
        </p:spPr>
      </p:pic>
      <p:pic>
        <p:nvPicPr>
          <p:cNvPr id="29" name="Picture 28" descr="application_label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30" y="2991824"/>
            <a:ext cx="2622130" cy="374917"/>
          </a:xfrm>
          <a:prstGeom prst="rect">
            <a:avLst/>
          </a:prstGeom>
        </p:spPr>
      </p:pic>
      <p:pic>
        <p:nvPicPr>
          <p:cNvPr id="14" name="Picture 13" descr="ent_labe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8" y="4429433"/>
            <a:ext cx="1849436" cy="374917"/>
          </a:xfrm>
          <a:prstGeom prst="rect">
            <a:avLst/>
          </a:prstGeom>
        </p:spPr>
      </p:pic>
      <p:pic>
        <p:nvPicPr>
          <p:cNvPr id="17" name="Picture 16" descr="tran_label_new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43" y="5091356"/>
            <a:ext cx="1264200" cy="374917"/>
          </a:xfrm>
          <a:prstGeom prst="rect">
            <a:avLst/>
          </a:prstGeom>
        </p:spPr>
      </p:pic>
      <p:pic>
        <p:nvPicPr>
          <p:cNvPr id="15" name="Picture 16" descr="pred_labe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82" y="3688479"/>
            <a:ext cx="1794570" cy="374917"/>
          </a:xfrm>
          <a:prstGeom prst="rect">
            <a:avLst/>
          </a:prstGeom>
        </p:spPr>
      </p:pic>
      <p:pic>
        <p:nvPicPr>
          <p:cNvPr id="16" name="Picture 9" descr="pred_disc_new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1" y="2905269"/>
            <a:ext cx="3319383" cy="1905064"/>
          </a:xfrm>
          <a:prstGeom prst="rect">
            <a:avLst/>
          </a:prstGeom>
        </p:spPr>
      </p:pic>
      <p:pic>
        <p:nvPicPr>
          <p:cNvPr id="22" name="Picture 24" descr="http://www.imagetrend.com/file/2013/imgs/icon%20lg%20devices.pn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13" y="1657355"/>
            <a:ext cx="1124807" cy="7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23" y="1513243"/>
            <a:ext cx="733183" cy="75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eschweifte Klammer rechts 30"/>
          <p:cNvSpPr/>
          <p:nvPr/>
        </p:nvSpPr>
        <p:spPr>
          <a:xfrm rot="5400000">
            <a:off x="5337349" y="1758585"/>
            <a:ext cx="349538" cy="17564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33"/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&quot;Nein&quot;-Symbol 3"/>
          <p:cNvSpPr/>
          <p:nvPr/>
        </p:nvSpPr>
        <p:spPr>
          <a:xfrm>
            <a:off x="4432929" y="2047669"/>
            <a:ext cx="2164086" cy="2885448"/>
          </a:xfrm>
          <a:prstGeom prst="noSmoking">
            <a:avLst>
              <a:gd name="adj" fmla="val 153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Tagetik </a:t>
            </a:r>
            <a:r>
              <a:rPr lang="de-DE" dirty="0"/>
              <a:t>– CPM Prozessmodell</a:t>
            </a:r>
            <a:endParaRPr lang="de-AT" dirty="0"/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00" y="1713248"/>
            <a:ext cx="1198448" cy="5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pmOne_Master2016_4zu3">
  <a:themeElements>
    <a:clrScheme name="pmOne 2016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990000"/>
      </a:accent1>
      <a:accent2>
        <a:srgbClr val="737373"/>
      </a:accent2>
      <a:accent3>
        <a:srgbClr val="00B8EA"/>
      </a:accent3>
      <a:accent4>
        <a:srgbClr val="96C85F"/>
      </a:accent4>
      <a:accent5>
        <a:srgbClr val="FFC539"/>
      </a:accent5>
      <a:accent6>
        <a:srgbClr val="F57934"/>
      </a:accent6>
      <a:hlink>
        <a:srgbClr val="990000"/>
      </a:hlink>
      <a:folHlink>
        <a:srgbClr val="61001B"/>
      </a:folHlink>
    </a:clrScheme>
    <a:fontScheme name="pmOne 2016">
      <a:majorFont>
        <a:latin typeface="Rajdhani Semibold"/>
        <a:ea typeface=""/>
        <a:cs typeface=""/>
      </a:majorFont>
      <a:minorFont>
        <a:latin typeface="Gadug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60426_pmOne_Master2016_4zu3.potx" id="{D0CF7634-1584-44DD-9900-DDD039267837}" vid="{E3FE6393-AA3C-48D3-811D-C1474E05AB2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25A36161111408BDB20AEC8D19E2C" ma:contentTypeVersion="0" ma:contentTypeDescription="Create a new document." ma:contentTypeScope="" ma:versionID="aa4e0c08a645c3bdd83ae78bdf064f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B82200-7770-49CA-9F55-919E769B6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A545B8-1B69-4890-9880-DEF64844D0EA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0C47A8-96A3-46D8-BABC-203A397B09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pmOne_Master2016_4zu3</Template>
  <TotalTime>0</TotalTime>
  <Words>70</Words>
  <Application>Microsoft Office PowerPoint</Application>
  <PresentationFormat>Bildschirmpräsentation (4:3)</PresentationFormat>
  <Paragraphs>34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Rajdhani Medium</vt:lpstr>
      <vt:lpstr>Rajdhani Bold</vt:lpstr>
      <vt:lpstr>Calibri</vt:lpstr>
      <vt:lpstr>Gadugi</vt:lpstr>
      <vt:lpstr>Wingdings 2</vt:lpstr>
      <vt:lpstr>Wingdings</vt:lpstr>
      <vt:lpstr>Rajdhani Semibold</vt:lpstr>
      <vt:lpstr>pmOne_Master2016_4zu3</vt:lpstr>
      <vt:lpstr> </vt:lpstr>
      <vt:lpstr>Der pmOne Leistungskreis</vt:lpstr>
      <vt:lpstr>PowerPoint-Präsentation</vt:lpstr>
      <vt:lpstr>Tagetik – CPM Prozessmodell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Erik</dc:creator>
  <cp:lastModifiedBy>Erik</cp:lastModifiedBy>
  <cp:revision>3</cp:revision>
  <dcterms:created xsi:type="dcterms:W3CDTF">2016-04-28T16:16:02Z</dcterms:created>
  <dcterms:modified xsi:type="dcterms:W3CDTF">2016-05-20T08:33:38Z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0x01010012725A36161111408BDB20AEC8D19E2C</vt:lpwstr>
  </property>
</Properties>
</file>