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  <p:sldId id="261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D3C1D-A2A9-4756-A5A5-F866BFA5B5E9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64D9-A3AA-49AC-8486-4DC98618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8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AB1-C719-4803-88E1-2CFB755EFAB3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2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3F7F-6C49-4CC5-9C4E-5B851320F151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3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AD76-80F8-40F1-9040-0C9F92872045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5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79D4-6748-41F9-AD24-314E4D4F6EB3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7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6348-B48B-4F86-ABA4-4354E8EA89D0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3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4752-7643-4FA8-B917-C12C16B3B986}" type="datetime1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6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AAB8-54C7-4696-A107-539DEE2FADC5}" type="datetime1">
              <a:rPr lang="de-DE" smtClean="0"/>
              <a:t>23.02.2021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1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8A99-D9A7-454E-A932-A5EE1EC5073E}" type="datetime1">
              <a:rPr lang="de-DE" smtClean="0"/>
              <a:t>23.02.2021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85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57A7-73D5-4EFB-8ADC-F582743526FF}" type="datetime1">
              <a:rPr lang="de-DE" smtClean="0"/>
              <a:t>23.02.2021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0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271-7176-4662-B7B3-E34EABEDE072}" type="datetime1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10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2831-A428-4068-86ED-FEBF7FE70EA0}" type="datetime1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1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4464-7D3F-4503-B9A8-802F8FC85A86}" type="datetime1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Heike Winter  www.mentales-management.ch  winter@mentales-management.ch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1695-AD1B-4745-AA04-6F8B876B1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1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bieten/für sie machen, damit auch sie die Krise gut überstehen und wie geht es den Controllern im Homeoffice?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264696" cy="84164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Eine Befragung von ICV-Kollegen </a:t>
            </a:r>
            <a:r>
              <a:rPr lang="de-DE"/>
              <a:t>und Klienten </a:t>
            </a:r>
            <a:r>
              <a:rPr lang="de-DE" dirty="0"/>
              <a:t>in meiner täglichen Praxis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1</a:t>
            </a:fld>
            <a:endParaRPr lang="de-DE" dirty="0"/>
          </a:p>
        </p:txBody>
      </p:sp>
      <p:pic>
        <p:nvPicPr>
          <p:cNvPr id="102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64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Vertrauen in Mitarbeiter wird gestärkt</a:t>
            </a:r>
          </a:p>
          <a:p>
            <a:r>
              <a:rPr lang="de-DE" dirty="0"/>
              <a:t>Selbstverantwortung wird gekräftigt</a:t>
            </a:r>
          </a:p>
          <a:p>
            <a:r>
              <a:rPr lang="de-DE" dirty="0"/>
              <a:t>Ruhig/klar bleiben: bei Stress sofort gegensteuern: 5 Std. Regel</a:t>
            </a:r>
          </a:p>
          <a:p>
            <a:r>
              <a:rPr lang="de-DE" dirty="0"/>
              <a:t>Dankbarkeit praktizieren: wo Dankbarkeit ist, ist keine Angst</a:t>
            </a:r>
          </a:p>
          <a:p>
            <a:r>
              <a:rPr lang="de-DE" dirty="0"/>
              <a:t>Pausen zum </a:t>
            </a:r>
            <a:r>
              <a:rPr lang="de-DE" dirty="0" err="1"/>
              <a:t>entschleunigen</a:t>
            </a:r>
            <a:r>
              <a:rPr lang="de-DE" dirty="0"/>
              <a:t> </a:t>
            </a:r>
          </a:p>
          <a:p>
            <a:r>
              <a:rPr lang="de-DE" dirty="0"/>
              <a:t>Corona als Segen: alles loslassen, was nicht mehr stimmt</a:t>
            </a:r>
          </a:p>
          <a:p>
            <a:r>
              <a:rPr lang="de-DE" dirty="0"/>
              <a:t>Neue Wege kreativ gehen</a:t>
            </a:r>
          </a:p>
          <a:p>
            <a:r>
              <a:rPr lang="de-DE" dirty="0"/>
              <a:t>Fokus auf Freude und auf das, was gut läuft</a:t>
            </a:r>
          </a:p>
          <a:p>
            <a:r>
              <a:rPr lang="de-DE" dirty="0"/>
              <a:t>Die Krise als Herausforderung meistern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10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161676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Herzlichen Dank.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Für weitere Informationen zu meiner Befragung stehe ich Ihnen gern zur Verfügung.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11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421617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Gute IT Infrastruktur: Bildschirm, Headset</a:t>
            </a:r>
          </a:p>
          <a:p>
            <a:r>
              <a:rPr lang="de-DE" dirty="0"/>
              <a:t>Masken zur Verfügung stellen</a:t>
            </a:r>
          </a:p>
          <a:p>
            <a:r>
              <a:rPr lang="de-DE" dirty="0"/>
              <a:t>Kleine Aufmunterung der Geschäftsleitung, z.B. „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do </a:t>
            </a:r>
            <a:r>
              <a:rPr lang="de-DE" dirty="0" err="1"/>
              <a:t>it</a:t>
            </a:r>
            <a:r>
              <a:rPr lang="de-DE" dirty="0"/>
              <a:t>“ oder „Gemeinsam sind wir stark“ als </a:t>
            </a:r>
            <a:r>
              <a:rPr lang="de-DE" dirty="0" err="1"/>
              <a:t>Postit</a:t>
            </a:r>
            <a:r>
              <a:rPr lang="de-DE" dirty="0"/>
              <a:t> für zu Hause mit Firmenlogo fördert den Zusammenhalt</a:t>
            </a:r>
          </a:p>
          <a:p>
            <a:r>
              <a:rPr lang="de-DE" dirty="0"/>
              <a:t>Kleines Geschenk zu Weihnachten oder einfach so mitten drin nach Hause</a:t>
            </a:r>
          </a:p>
          <a:p>
            <a:r>
              <a:rPr lang="de-DE" dirty="0"/>
              <a:t>Virtuelle Treffen statt vor Ort: Vorteil: weniger Diskussionen als vor Ort im Konferenzraum, Wegzeiten fallen weg, es sich gemütlich machen mit Kaffee und gesundem Snack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2</a:t>
            </a:fld>
            <a:endParaRPr lang="de-DE"/>
          </a:p>
        </p:txBody>
      </p:sp>
      <p:pic>
        <p:nvPicPr>
          <p:cNvPr id="7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ußzeilenplatzhalter 3"/>
          <p:cNvSpPr txBox="1">
            <a:spLocks/>
          </p:cNvSpPr>
          <p:nvPr/>
        </p:nvSpPr>
        <p:spPr>
          <a:xfrm>
            <a:off x="1475656" y="6021288"/>
            <a:ext cx="6984776" cy="1060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/>
              <a:t>Heike Winter </a:t>
            </a:r>
          </a:p>
          <a:p>
            <a:pPr algn="r"/>
            <a:r>
              <a:rPr lang="de-DE"/>
              <a:t>www.mentales-management.ch </a:t>
            </a:r>
          </a:p>
          <a:p>
            <a:pPr algn="r"/>
            <a:r>
              <a:rPr lang="de-DE"/>
              <a:t>winter@mentales-management.ch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86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Take </a:t>
            </a:r>
            <a:r>
              <a:rPr lang="de-DE" dirty="0" err="1"/>
              <a:t>Away</a:t>
            </a:r>
            <a:r>
              <a:rPr lang="de-DE" dirty="0"/>
              <a:t> bei Kantinenessen für Mitarbeiter im Umkreis </a:t>
            </a:r>
          </a:p>
          <a:p>
            <a:r>
              <a:rPr lang="de-DE" dirty="0"/>
              <a:t>Mehr </a:t>
            </a:r>
            <a:r>
              <a:rPr lang="de-DE" dirty="0" err="1"/>
              <a:t>story-Telling</a:t>
            </a:r>
            <a:r>
              <a:rPr lang="de-DE" dirty="0"/>
              <a:t> durch GL: wie waren die letzten Monate? Wie sieht es momentan aus? Was wird in Zukunft erwartet? Fördert Zuversicht, Zusammenhalt und Rückhalt bei Mitarbeitern</a:t>
            </a:r>
          </a:p>
          <a:p>
            <a:r>
              <a:rPr lang="de-DE" dirty="0"/>
              <a:t>Fixer Tag in der Woche mit email: was ist diese Woche passiert? Kommunikation erhöhen sowohl zu Kunden als auch zu den Mitarbeitern</a:t>
            </a:r>
          </a:p>
          <a:p>
            <a:r>
              <a:rPr lang="de-DE" dirty="0"/>
              <a:t>Was ist möglich: Homeoffice oder abwechselnd ins Büro? Genehmigung von GL: hier Familienverhältnisse berücksichtigen: Kleinkinder/schwierige Situationen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3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 txBox="1">
            <a:spLocks/>
          </p:cNvSpPr>
          <p:nvPr/>
        </p:nvSpPr>
        <p:spPr>
          <a:xfrm>
            <a:off x="1475656" y="6021288"/>
            <a:ext cx="6984776" cy="1060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/>
              <a:t>Heike Winter </a:t>
            </a:r>
          </a:p>
          <a:p>
            <a:pPr algn="r"/>
            <a:r>
              <a:rPr lang="de-DE"/>
              <a:t>www.mentales-management.ch </a:t>
            </a:r>
          </a:p>
          <a:p>
            <a:pPr algn="r"/>
            <a:r>
              <a:rPr lang="de-DE"/>
              <a:t>winter@mentales-management.ch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5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Erhöhte Flexibilität: Arbeit in Randzeiten bei Betreuung von Kindern oder Familienangehörigen, eventuell Umverteilung der Aufgabengebiete unter Mitarbeitern, um zu entlasten oder Spitzenzeiten auszugleichen</a:t>
            </a:r>
          </a:p>
          <a:p>
            <a:r>
              <a:rPr lang="de-DE" dirty="0"/>
              <a:t>Vertrauen in Mitarbeiter steigern: Mitarbeiter arbeiten wirklich von zu Hause und sind produktiv</a:t>
            </a:r>
          </a:p>
          <a:p>
            <a:r>
              <a:rPr lang="de-DE" dirty="0"/>
              <a:t>Stabile Teams: 1-2 Jahre Situation überbrückbar, man kennt sich: es fehlt das informelle diskutieren und Scherze machen: hier Förderung des Austausches der Teammitglieder  untereinander forcieren: Telefonate unter Teammitgliedern, Zoom Calls, online Scherze machen, gute Laune verbreiten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4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29175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Bei instabilen Teams und neuen Mitgliedern: Zusammenhalt fehlt, Teamleitung herausgefordert, neue Mitglieder zu integrieren: online Willkommens Zoom, Transparenz jetzt noch wichtiger als zuvor</a:t>
            </a:r>
          </a:p>
          <a:p>
            <a:r>
              <a:rPr lang="de-DE" dirty="0"/>
              <a:t>Bei virtuellen Meetings: Webcam an: Vorteile: Gesicht und Mimik sichtbar, wirkt vertrauter; Nachteil: Hintergrund: wirkt kräftigend oder geringschätzend/unprofessionell</a:t>
            </a:r>
          </a:p>
          <a:p>
            <a:r>
              <a:rPr lang="de-DE" dirty="0"/>
              <a:t>Freiheitsgrade durch Selbstverantwortung: Vorgabe, was gemacht werden muss und Controller teilt sich Zeit selbst ein: Vorteil bei gut strukturierten Mitarbeitern; Nachteil bei unstrukturierten Mitarbeitern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5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386501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sollten Unternehmen ihren Controllern bieten?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Vorgelebte Dankbarkeit wird bisher weitgehend unterschätzt: kultivieren von Dankbarkeit schafft Vertrauen</a:t>
            </a:r>
          </a:p>
          <a:p>
            <a:r>
              <a:rPr lang="de-DE" dirty="0"/>
              <a:t>Vermehrt Fokus auf das, was funktioniert: dies verbreitet bessere Laune; über alles zu meckern, was nicht läuft verringert Produktivität</a:t>
            </a:r>
          </a:p>
          <a:p>
            <a:r>
              <a:rPr lang="de-DE" dirty="0"/>
              <a:t>Krise als Chance: machen verschiedene Abläufe noch Sinn? Zeit für Innovation, Mut zur Veränderung </a:t>
            </a:r>
          </a:p>
          <a:p>
            <a:r>
              <a:rPr lang="de-DE" dirty="0"/>
              <a:t>Angebot von Krisencoachings für Mitarbeiter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6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90775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Situation im Homeoffice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Manchmal zu langsames Internet</a:t>
            </a:r>
          </a:p>
          <a:p>
            <a:r>
              <a:rPr lang="de-DE" dirty="0"/>
              <a:t>Arbeitsplatz nicht so gut wie im Büro, z.B. Schreibtisch im Schlafzimmer, ein Bildschirm statt wie im Büro zwei Gefahr des Perfektionismus auch im Homeoffice</a:t>
            </a:r>
          </a:p>
          <a:p>
            <a:r>
              <a:rPr lang="de-DE" dirty="0"/>
              <a:t>Nicht die gleiche Ruhe wie am Arbeitsplatz, da oftmals Kinder zu Hause zu betreuen sind</a:t>
            </a:r>
          </a:p>
          <a:p>
            <a:r>
              <a:rPr lang="de-DE" dirty="0"/>
              <a:t>Vereinsamung, da Gespräche auf dem Gang oder in der Kantine wegfallen, Gefühl des </a:t>
            </a:r>
            <a:r>
              <a:rPr lang="de-DE" dirty="0" err="1"/>
              <a:t>Verlorenseins</a:t>
            </a:r>
            <a:r>
              <a:rPr lang="de-DE" dirty="0"/>
              <a:t>, Ohnmacht</a:t>
            </a:r>
          </a:p>
          <a:p>
            <a:r>
              <a:rPr lang="de-DE" dirty="0"/>
              <a:t>Essen selbst zubereiten, da Kantinenessen wegfällt: für manche eine </a:t>
            </a:r>
            <a:r>
              <a:rPr lang="de-DE" dirty="0" err="1"/>
              <a:t>grosse</a:t>
            </a:r>
            <a:r>
              <a:rPr lang="de-DE" dirty="0"/>
              <a:t> Herausforderung: gesundes Essen vs. schnell aufgewärmtes totes Essen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7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120965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Situation im Homeoffice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Überforderung bei Homeoffice und für Familie da sein</a:t>
            </a:r>
          </a:p>
          <a:p>
            <a:r>
              <a:rPr lang="de-DE" dirty="0"/>
              <a:t>Eigene Einteilung der Arbeitszeit: Minipausen, die vorher im Büro nicht gern gesehen waren, können nun genommen werden zur Steigerung der Kreativität und Produktivität: nicht arbeiten bis zum umfallen, sondern Pause machen und durchatmen</a:t>
            </a:r>
          </a:p>
          <a:p>
            <a:r>
              <a:rPr lang="de-DE" dirty="0"/>
              <a:t>Selbstverantwortung: aus Opferrolle heraus: Erwartung: mein Chef muss für mich da sein und mir Struktur geben (Entscheidungen nach oben wegdelegieren) hin zu Tag selbst strukturieren: könnte eine Herausforderung sein, wenn vorgegebene Mittagspausen und Tagesbeginn und Ende wegfallen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8</a:t>
            </a:fld>
            <a:endParaRPr lang="de-DE" dirty="0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177469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Situation im Homeoffice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Fehlende Struktur: Mittagspause, </a:t>
            </a:r>
            <a:r>
              <a:rPr lang="de-DE" dirty="0" err="1"/>
              <a:t>z‘nüni</a:t>
            </a:r>
            <a:r>
              <a:rPr lang="de-DE" dirty="0"/>
              <a:t>, </a:t>
            </a:r>
            <a:r>
              <a:rPr lang="de-DE" dirty="0" err="1"/>
              <a:t>z‘vieri</a:t>
            </a:r>
            <a:r>
              <a:rPr lang="de-DE" dirty="0"/>
              <a:t> zu Hause</a:t>
            </a:r>
          </a:p>
          <a:p>
            <a:r>
              <a:rPr lang="de-DE" dirty="0"/>
              <a:t>Gefühl des zu kurz </a:t>
            </a:r>
            <a:r>
              <a:rPr lang="de-DE" dirty="0" err="1"/>
              <a:t>kommens</a:t>
            </a:r>
            <a:r>
              <a:rPr lang="de-DE" dirty="0"/>
              <a:t>: Erwartungen reflektieren, hier vertrauen lernen, dass alles gut kommt</a:t>
            </a:r>
          </a:p>
          <a:p>
            <a:r>
              <a:rPr lang="de-DE" dirty="0"/>
              <a:t>Das eigene Tun hinterfragen: bereitet es mir Freude, hier zu arbeiten oder ist es einfach nur bequem, Frage nach dem Sinn: kann Sinnkrise bei Mitarbeiter hervorrufen </a:t>
            </a:r>
          </a:p>
          <a:p>
            <a:r>
              <a:rPr lang="de-DE" dirty="0"/>
              <a:t>Zeit nutzen für Persönlichkeitsentwicklung und sich in der Freizeit weiterbilden, da Wegzeiten wegfallen, gibt es hier und da mehr Zeit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695-AD1B-4745-AA04-6F8B876B16AF}" type="slidenum">
              <a:rPr lang="de-DE" smtClean="0"/>
              <a:t>9</a:t>
            </a:fld>
            <a:endParaRPr lang="de-DE"/>
          </a:p>
        </p:txBody>
      </p:sp>
      <p:pic>
        <p:nvPicPr>
          <p:cNvPr id="6" name="Picture 2" descr="C:\Users\heike\Desktop\Logo-mentales_management_transparent-H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590"/>
            <a:ext cx="2051719" cy="1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984776" cy="1060227"/>
          </a:xfrm>
        </p:spPr>
        <p:txBody>
          <a:bodyPr/>
          <a:lstStyle/>
          <a:p>
            <a:pPr algn="r"/>
            <a:r>
              <a:rPr lang="de-DE" dirty="0"/>
              <a:t>Heike Winter </a:t>
            </a:r>
          </a:p>
          <a:p>
            <a:pPr algn="r"/>
            <a:r>
              <a:rPr lang="de-DE" dirty="0"/>
              <a:t>www.mentales-management.ch </a:t>
            </a:r>
          </a:p>
          <a:p>
            <a:pPr algn="r"/>
            <a:r>
              <a:rPr lang="de-DE" dirty="0"/>
              <a:t>winter@mentales-management.ch</a:t>
            </a:r>
          </a:p>
        </p:txBody>
      </p:sp>
    </p:spTree>
    <p:extLst>
      <p:ext uri="{BB962C8B-B14F-4D97-AF65-F5344CB8AC3E}">
        <p14:creationId xmlns:p14="http://schemas.microsoft.com/office/powerpoint/2010/main" val="222871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Bildschirmpräsentation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Was sollten Unternehmen ihren Controllern bieten/für sie machen, damit auch sie die Krise gut überstehen und wie geht es den Controllern im Homeoffice?</vt:lpstr>
      <vt:lpstr>Was sollten Unternehmen ihren Controllern bieten?</vt:lpstr>
      <vt:lpstr>Was sollten Unternehmen ihren Controllern bieten?</vt:lpstr>
      <vt:lpstr>Was sollten Unternehmen ihren Controllern bieten?</vt:lpstr>
      <vt:lpstr>Was sollten Unternehmen ihren Controllern bieten?</vt:lpstr>
      <vt:lpstr>Was sollten Unternehmen ihren Controllern bieten?</vt:lpstr>
      <vt:lpstr>Situation im Homeoffice</vt:lpstr>
      <vt:lpstr>Situation im Homeoffice</vt:lpstr>
      <vt:lpstr>Situation im Homeoffice</vt:lpstr>
      <vt:lpstr>Fazit</vt:lpstr>
      <vt:lpstr>Herzlichen Dank.   Für weitere Informationen zu meiner Befragung stehe ich Ihnen gern zur Verfügung.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ControllerInnen als Helfer in der Krise</dc:title>
  <dc:creator>heike</dc:creator>
  <cp:lastModifiedBy>Wilfried Lux</cp:lastModifiedBy>
  <cp:revision>19</cp:revision>
  <dcterms:created xsi:type="dcterms:W3CDTF">2021-02-18T13:48:31Z</dcterms:created>
  <dcterms:modified xsi:type="dcterms:W3CDTF">2021-02-23T08:57:48Z</dcterms:modified>
</cp:coreProperties>
</file>