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726" r:id="rId2"/>
    <p:sldId id="278" r:id="rId3"/>
    <p:sldId id="1619" r:id="rId4"/>
    <p:sldId id="727" r:id="rId5"/>
    <p:sldId id="1617" r:id="rId6"/>
    <p:sldId id="1621" r:id="rId7"/>
    <p:sldId id="1622" r:id="rId8"/>
    <p:sldId id="1623" r:id="rId9"/>
    <p:sldId id="1624" r:id="rId10"/>
    <p:sldId id="1625" r:id="rId11"/>
    <p:sldId id="1630" r:id="rId12"/>
    <p:sldId id="1504" r:id="rId13"/>
    <p:sldId id="1643" r:id="rId14"/>
    <p:sldId id="1646" r:id="rId15"/>
    <p:sldId id="1634" r:id="rId16"/>
    <p:sldId id="1644" r:id="rId17"/>
    <p:sldId id="1638" r:id="rId18"/>
    <p:sldId id="1620" r:id="rId19"/>
    <p:sldId id="1626" r:id="rId20"/>
    <p:sldId id="1439" r:id="rId21"/>
    <p:sldId id="1633" r:id="rId22"/>
    <p:sldId id="1627" r:id="rId23"/>
    <p:sldId id="1500" r:id="rId24"/>
    <p:sldId id="1291" r:id="rId25"/>
    <p:sldId id="1628" r:id="rId26"/>
    <p:sldId id="1636" r:id="rId27"/>
    <p:sldId id="1637" r:id="rId28"/>
    <p:sldId id="1635" r:id="rId29"/>
    <p:sldId id="1647" r:id="rId30"/>
    <p:sldId id="1631" r:id="rId31"/>
    <p:sldId id="1648" r:id="rId32"/>
    <p:sldId id="1595" r:id="rId33"/>
    <p:sldId id="1632" r:id="rId34"/>
    <p:sldId id="1649" r:id="rId35"/>
    <p:sldId id="276" r:id="rId36"/>
    <p:sldId id="618" r:id="rId37"/>
    <p:sldId id="1629" r:id="rId38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1253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7061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958"/>
  </p:normalViewPr>
  <p:slideViewPr>
    <p:cSldViewPr snapToObjects="1">
      <p:cViewPr varScale="1">
        <p:scale>
          <a:sx n="114" d="100"/>
          <a:sy n="114" d="100"/>
        </p:scale>
        <p:origin x="120" y="306"/>
      </p:cViewPr>
      <p:guideLst>
        <p:guide orient="horz" pos="799"/>
        <p:guide orient="horz" pos="1253"/>
        <p:guide pos="574"/>
        <p:guide pos="70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59BB6-3EAB-4BA6-8280-0D659FB2FF95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372C5-9E2C-4CC1-AD0F-9746C76D9C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79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940F154C-4F49-4321-9083-90CCB2BE1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BB8163-9E2F-45F4-8379-0BCC77FBEEFB}" type="slidenum">
              <a:rPr lang="de-DE" altLang="de-DE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8E314590-D207-4BD5-B9DE-7972490ED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27C8FF16-C87B-437B-9653-B79E41D24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1DF3764-3E5C-4402-8F39-7AEDDBA7E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FD902-9884-44ED-8327-F1B04A0DFF7B}" type="slidenum">
              <a:rPr lang="de-DE" altLang="de-DE"/>
              <a:pPr>
                <a:spcBef>
                  <a:spcPct val="0"/>
                </a:spcBef>
              </a:pPr>
              <a:t>33</a:t>
            </a:fld>
            <a:endParaRPr lang="de-DE" altLang="de-DE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4101CCB-BCE0-4FA5-AD93-4EDC1834E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DDDB508A-F665-4808-A4FD-68899B61A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8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88E676D5-659C-484C-848C-91C5025DB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310CC5-36BB-488A-8072-E44E3AEC4262}" type="slidenum">
              <a:rPr lang="de-DE" altLang="de-DE"/>
              <a:pPr>
                <a:spcBef>
                  <a:spcPct val="0"/>
                </a:spcBef>
              </a:pPr>
              <a:t>36</a:t>
            </a:fld>
            <a:endParaRPr lang="de-DE" altLang="de-DE"/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911C02D9-6B08-4DC6-9A55-08F5A7EC4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id="{45ECAE39-490A-4108-AAB6-AF76DA6AD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88E676D5-659C-484C-848C-91C5025DB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310CC5-36BB-488A-8072-E44E3AEC4262}" type="slidenum">
              <a:rPr lang="de-DE" altLang="de-DE"/>
              <a:pPr>
                <a:spcBef>
                  <a:spcPct val="0"/>
                </a:spcBef>
              </a:pPr>
              <a:t>37</a:t>
            </a:fld>
            <a:endParaRPr lang="de-DE" altLang="de-DE"/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911C02D9-6B08-4DC6-9A55-08F5A7EC4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id="{45ECAE39-490A-4108-AAB6-AF76DA6AD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3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>
            <a:extLst>
              <a:ext uri="{FF2B5EF4-FFF2-40B4-BE49-F238E27FC236}">
                <a16:creationId xmlns:a16="http://schemas.microsoft.com/office/drawing/2014/main" id="{E06FC863-198A-474A-B195-D4587B072F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0E5424-9067-48DF-BD67-DC5D6FAE0A27}" type="slidenum">
              <a:rPr lang="de-DE" altLang="de-DE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330755" name="Rectangle 2">
            <a:extLst>
              <a:ext uri="{FF2B5EF4-FFF2-40B4-BE49-F238E27FC236}">
                <a16:creationId xmlns:a16="http://schemas.microsoft.com/office/drawing/2014/main" id="{A1EE43A2-0C1B-4F65-B4D1-BAC6CC233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>
            <a:extLst>
              <a:ext uri="{FF2B5EF4-FFF2-40B4-BE49-F238E27FC236}">
                <a16:creationId xmlns:a16="http://schemas.microsoft.com/office/drawing/2014/main" id="{F2481B4F-2500-4781-87D2-BB1FC6FF6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8E19A97-68FB-41E0-9C5E-19D05D6B3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F1F299-D7E2-41EA-9541-37A10218B758}" type="slidenum">
              <a:rPr lang="de-DE" altLang="de-DE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B8EBEA4-C055-404A-9DF7-11A7FEB52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C1FF130-3F81-49E0-BB1C-134885E96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8E19A97-68FB-41E0-9C5E-19D05D6B3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F1F299-D7E2-41EA-9541-37A10218B758}" type="slidenum">
              <a:rPr lang="de-DE" altLang="de-DE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B8EBEA4-C055-404A-9DF7-11A7FEB52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C1FF130-3F81-49E0-BB1C-134885E96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3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>
            <a:extLst>
              <a:ext uri="{FF2B5EF4-FFF2-40B4-BE49-F238E27FC236}">
                <a16:creationId xmlns:a16="http://schemas.microsoft.com/office/drawing/2014/main" id="{8A46433C-9D60-4C69-BC7D-9067D6740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8F3E7C-C5B2-4812-8BA2-EA40E24465B1}" type="slidenum">
              <a:rPr lang="de-DE" altLang="de-DE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322563" name="Rectangle 2">
            <a:extLst>
              <a:ext uri="{FF2B5EF4-FFF2-40B4-BE49-F238E27FC236}">
                <a16:creationId xmlns:a16="http://schemas.microsoft.com/office/drawing/2014/main" id="{162E4605-C07A-4C80-A97F-C114BA7A8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>
            <a:extLst>
              <a:ext uri="{FF2B5EF4-FFF2-40B4-BE49-F238E27FC236}">
                <a16:creationId xmlns:a16="http://schemas.microsoft.com/office/drawing/2014/main" id="{BFA6911B-99E1-4F72-A443-7C7675B8B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92C1D63-B59F-43AF-AC1D-4E1983224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3FD24C-60F1-4D55-87F3-45B3886F9AF1}" type="slidenum">
              <a:rPr lang="de-DE" altLang="de-DE"/>
              <a:pPr>
                <a:spcBef>
                  <a:spcPct val="0"/>
                </a:spcBef>
              </a:pPr>
              <a:t>24</a:t>
            </a:fld>
            <a:endParaRPr lang="de-DE" altLang="de-DE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AFD2FA9-7596-4803-A4D0-8ADC28AED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FCEB20B-0665-4A9D-84B4-A67847483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88E676D5-659C-484C-848C-91C5025DB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310CC5-36BB-488A-8072-E44E3AEC4262}" type="slidenum">
              <a:rPr lang="de-DE" altLang="de-DE"/>
              <a:pPr>
                <a:spcBef>
                  <a:spcPct val="0"/>
                </a:spcBef>
              </a:pPr>
              <a:t>27</a:t>
            </a:fld>
            <a:endParaRPr lang="de-DE" altLang="de-DE"/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911C02D9-6B08-4DC6-9A55-08F5A7EC4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id="{45ECAE39-490A-4108-AAB6-AF76DA6AD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7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1DF3764-3E5C-4402-8F39-7AEDDBA7E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FD902-9884-44ED-8327-F1B04A0DFF7B}" type="slidenum">
              <a:rPr lang="de-DE" altLang="de-DE"/>
              <a:pPr>
                <a:spcBef>
                  <a:spcPct val="0"/>
                </a:spcBef>
              </a:pPr>
              <a:t>30</a:t>
            </a:fld>
            <a:endParaRPr lang="de-DE" altLang="de-DE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4101CCB-BCE0-4FA5-AD93-4EDC1834E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DDDB508A-F665-4808-A4FD-68899B61A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1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1DF3764-3E5C-4402-8F39-7AEDDBA7E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FD902-9884-44ED-8327-F1B04A0DFF7B}" type="slidenum">
              <a:rPr lang="de-DE" altLang="de-DE"/>
              <a:pPr>
                <a:spcBef>
                  <a:spcPct val="0"/>
                </a:spcBef>
              </a:pPr>
              <a:t>32</a:t>
            </a:fld>
            <a:endParaRPr lang="de-DE" altLang="de-DE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4101CCB-BCE0-4FA5-AD93-4EDC1834E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DDDB508A-F665-4808-A4FD-68899B61A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A44D-0F73-8B4A-ABCA-7192506E7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B6FCD-E80D-8A48-AF30-B95C7C71E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DC1DB-C1FE-3A4E-AFE5-6AAE4A90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121C-0FBC-474E-8DAC-BB0D5568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EA067-E63F-A14C-99D1-E7FE2C3A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871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B1FF-F36B-2B45-9D76-045421E3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CBFCC-EF90-8C48-8673-E88E1BF90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E4A1A-D147-7942-B948-05ADD1EE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91881-FBC8-8A4F-A707-3D67B4E8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BEDE9-4DB8-9342-B1BE-4E087503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472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FFACE-A275-5442-A1F7-5AB9802E5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800BD-8573-124A-8587-A3DF11FC1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26BE7-0984-B141-87D8-A5FF5C11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3D305-59A1-0749-A97F-2179A488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CB6C7-65EC-944B-8122-BAC10D02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650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385" y="1088741"/>
            <a:ext cx="10726771" cy="517637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D59B2BA-4EC5-4E36-884E-3082283EE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7334" y="6521450"/>
            <a:ext cx="3876382" cy="18466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600" dirty="0">
                <a:latin typeface="Arial" pitchFamily="34" charset="0"/>
              </a:rPr>
              <a:t>Internationaler Controller Verein eV | www.controllerverein.com | international </a:t>
            </a:r>
            <a:r>
              <a:rPr lang="de-DE" sz="600" dirty="0" err="1">
                <a:latin typeface="Arial" pitchFamily="34" charset="0"/>
              </a:rPr>
              <a:t>work</a:t>
            </a:r>
            <a:r>
              <a:rPr lang="de-DE" sz="600" dirty="0">
                <a:latin typeface="Arial" pitchFamily="34" charset="0"/>
              </a:rPr>
              <a:t> </a:t>
            </a:r>
            <a:r>
              <a:rPr lang="de-DE" sz="600" dirty="0" err="1">
                <a:latin typeface="Arial" pitchFamily="34" charset="0"/>
              </a:rPr>
              <a:t>group</a:t>
            </a:r>
            <a:r>
              <a:rPr lang="de-DE" sz="600" dirty="0">
                <a:latin typeface="Arial" pitchFamily="34" charset="0"/>
              </a:rPr>
              <a:t> | 20</a:t>
            </a:r>
            <a:r>
              <a:rPr lang="pl-PL" sz="600" dirty="0">
                <a:latin typeface="Arial" pitchFamily="34" charset="0"/>
              </a:rPr>
              <a:t>2</a:t>
            </a:r>
            <a:r>
              <a:rPr lang="de-DE" sz="600" dirty="0">
                <a:latin typeface="Arial" pitchFamily="34" charset="0"/>
              </a:rPr>
              <a:t>1 | </a:t>
            </a:r>
            <a:r>
              <a:rPr lang="de-DE" sz="600" dirty="0" err="1">
                <a:latin typeface="Arial" pitchFamily="34" charset="0"/>
              </a:rPr>
              <a:t>page</a:t>
            </a:r>
            <a:r>
              <a:rPr lang="de-DE" sz="600" dirty="0">
                <a:latin typeface="Arial" pitchFamily="34" charset="0"/>
              </a:rPr>
              <a:t> </a:t>
            </a:r>
            <a:fld id="{E1A0032E-9176-4D17-82C2-7F65D83DC706}" type="slidenum">
              <a:rPr lang="de-DE" sz="600" smtClean="0">
                <a:latin typeface="Arial" pitchFamily="34" charset="0"/>
              </a:rPr>
              <a:pPr eaLnBrk="0" hangingPunct="0">
                <a:defRPr/>
              </a:pPr>
              <a:t>‹Nr.›</a:t>
            </a:fld>
            <a:endParaRPr lang="de-DE" sz="600" dirty="0">
              <a:latin typeface="Arial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0F05BC-0EC3-4E98-8231-91A28866DD71}"/>
              </a:ext>
            </a:extLst>
          </p:cNvPr>
          <p:cNvSpPr txBox="1"/>
          <p:nvPr userDrawn="1"/>
        </p:nvSpPr>
        <p:spPr>
          <a:xfrm>
            <a:off x="6578570" y="6489340"/>
            <a:ext cx="5374465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de-DE" sz="1400" b="1" dirty="0" err="1">
                <a:solidFill>
                  <a:srgbClr val="CD5A00"/>
                </a:solidFill>
              </a:rPr>
              <a:t>work</a:t>
            </a:r>
            <a:r>
              <a:rPr lang="de-DE" sz="1400" b="1" dirty="0">
                <a:solidFill>
                  <a:srgbClr val="CD5A00"/>
                </a:solidFill>
              </a:rPr>
              <a:t> </a:t>
            </a:r>
            <a:r>
              <a:rPr lang="de-DE" sz="1400" b="1" dirty="0" err="1">
                <a:solidFill>
                  <a:srgbClr val="CD5A00"/>
                </a:solidFill>
              </a:rPr>
              <a:t>together</a:t>
            </a:r>
            <a:r>
              <a:rPr lang="de-DE" sz="1400" b="1" dirty="0">
                <a:solidFill>
                  <a:srgbClr val="CD5A00"/>
                </a:solidFill>
              </a:rPr>
              <a:t>, </a:t>
            </a:r>
            <a:r>
              <a:rPr lang="de-DE" sz="1400" b="1" dirty="0" err="1">
                <a:solidFill>
                  <a:srgbClr val="CD5A00"/>
                </a:solidFill>
              </a:rPr>
              <a:t>learn</a:t>
            </a:r>
            <a:r>
              <a:rPr lang="de-DE" sz="1400" b="1" dirty="0">
                <a:solidFill>
                  <a:srgbClr val="CD5A00"/>
                </a:solidFill>
              </a:rPr>
              <a:t> </a:t>
            </a:r>
            <a:r>
              <a:rPr lang="de-DE" sz="1400" b="1" dirty="0" err="1">
                <a:solidFill>
                  <a:srgbClr val="CD5A00"/>
                </a:solidFill>
              </a:rPr>
              <a:t>together</a:t>
            </a:r>
            <a:r>
              <a:rPr lang="de-DE" sz="1400" b="1" dirty="0">
                <a:solidFill>
                  <a:srgbClr val="CD5A00"/>
                </a:solidFill>
              </a:rPr>
              <a:t>, </a:t>
            </a:r>
            <a:r>
              <a:rPr lang="de-DE" sz="1400" b="1" dirty="0" err="1">
                <a:solidFill>
                  <a:srgbClr val="CD5A00"/>
                </a:solidFill>
              </a:rPr>
              <a:t>develop</a:t>
            </a:r>
            <a:r>
              <a:rPr lang="de-DE" sz="1400" b="1" dirty="0">
                <a:solidFill>
                  <a:srgbClr val="CD5A00"/>
                </a:solidFill>
              </a:rPr>
              <a:t> </a:t>
            </a:r>
            <a:r>
              <a:rPr lang="de-DE" sz="1400" b="1" dirty="0" err="1">
                <a:solidFill>
                  <a:srgbClr val="CD5A00"/>
                </a:solidFill>
              </a:rPr>
              <a:t>together</a:t>
            </a:r>
            <a:endParaRPr lang="de-DE" sz="1400" dirty="0">
              <a:solidFill>
                <a:srgbClr val="CD5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7616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F46F-98A2-3F49-9F9B-30204F4C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A256A-D30D-0644-B188-69B9633A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8E844-51B3-5C4F-ACCC-287C58F2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17D37-B893-3C4E-BF0E-BFF38477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7504-5839-5E4F-A0B0-476F2F86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423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FD56-8EB0-7B4E-9781-615D3221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9185A-2EF8-B14D-965A-FC326F805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1C85-1D14-A844-BC56-A8993533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8EA15-09A9-3346-B99A-58859408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60DA-7A4B-C445-AE19-33B3C7E1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490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5EE6-CF34-1446-98B7-5B028C0A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83D3-46CA-C74D-8A07-1133800B5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8841F-A1DA-2F43-93A6-A4C9E28AC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5E851-6055-6044-A471-2A42DF59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B2436-F307-2640-A4FE-32BEF614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063AE-5A45-E74E-8AD3-777A8961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012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48FA-3523-5E4F-89C6-7DFCE66C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BF406-F258-174E-8953-8DC15CB53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5D8FE-2E0A-BE49-8B98-79076185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74658-258D-604F-BCC2-352F794EF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B16EA-DA61-E748-B4CE-11045DCFA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EEED2-CB74-ED4F-9F6C-450CCE75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92DCB-1D79-1D4F-8C36-704E8B17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486B1-249F-BD40-95F5-1F78F201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311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B2A9-1225-864C-9FD2-AF49E06C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2DC9A-C83A-1F49-B438-BF1C5C91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67BE7-DE7E-D141-A2CE-5782CFEF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27DC3-B43F-BE4F-B30B-6421038E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16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FFEB9-00CA-4148-B789-F482A525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BC4A-EC79-3945-B17D-19A5FEE6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C532-5A24-044A-BD4D-79BA387A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ABD35-4BB0-B347-82CE-286C0279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0DAF3-B00B-7E4E-9690-5F85706FE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43E2B-E071-5943-A7B5-C93FE1F6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B717F-E644-A940-837E-3DCE818B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CAC43-FB87-C040-8AD9-31B46B93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86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E2AE-0620-A344-9DE8-EA8D7A58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E49BC-3DCA-5143-9B4B-6B922078E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51207-A662-F24F-AFCF-6F4BEF76A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BFBD3-7C06-DA46-B36B-2D6BB048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720A1-5040-A745-86C9-D6754EBF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1FA24-2488-544E-A63E-F6428E47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946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220F3-3AF1-154B-90F3-D7CE8F7C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2AE90-A783-2B4F-8A5E-83E37165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5001E-DE36-4044-90F3-C2C54B9E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5809-88F9-7046-BC1E-52756B50F777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D46B-8338-3F46-A48C-C97ECEBF4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B272E-183E-EE4C-B51A-56C52A932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2264-6CF5-9D4E-AA5B-754B03EA7550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995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7799528" y="5661248"/>
            <a:ext cx="41177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t"/>
            <a:r>
              <a:rPr lang="de-DE" sz="1600" dirty="0">
                <a:ea typeface="ヒラギノ角ゴ Pro W3" pitchFamily="1" charset="-128"/>
                <a:cs typeface="Arial" charset="0"/>
              </a:rPr>
              <a:t> </a:t>
            </a:r>
            <a:br>
              <a:rPr lang="de-DE" sz="1600" dirty="0">
                <a:ea typeface="ヒラギノ角ゴ Pro W3" pitchFamily="1" charset="-128"/>
                <a:cs typeface="Arial" charset="0"/>
              </a:rPr>
            </a:br>
            <a:endParaRPr lang="de-DE" sz="1600" dirty="0"/>
          </a:p>
          <a:p>
            <a:pPr algn="r" fontAlgn="t"/>
            <a:r>
              <a:rPr lang="de-DE" sz="1600" dirty="0"/>
              <a:t>Herwig Friedag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6B99C806-032C-4DB0-A380-E6AC84AD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64" y="1372762"/>
            <a:ext cx="78488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br>
              <a:rPr lang="de-DE" sz="2000" b="1" kern="0" dirty="0">
                <a:solidFill>
                  <a:srgbClr val="2254A0"/>
                </a:solidFill>
                <a:latin typeface="Arial" charset="0"/>
                <a:ea typeface="ヒラギノ角ゴ Pro W3" pitchFamily="1" charset="-128"/>
              </a:rPr>
            </a:br>
            <a:endParaRPr lang="en-US" sz="2000" dirty="0">
              <a:ea typeface="ヒラギノ角ゴ Pro W3" pitchFamily="1" charset="-128"/>
              <a:cs typeface="Arial" charset="0"/>
            </a:endParaRPr>
          </a:p>
          <a:p>
            <a:pPr algn="ctr" eaLnBrk="0" hangingPunct="0">
              <a:defRPr/>
            </a:pPr>
            <a:r>
              <a:rPr lang="de-DE" sz="3600" b="1" dirty="0">
                <a:ea typeface="ヒラギノ角ゴ Pro W3" pitchFamily="1" charset="-128"/>
                <a:cs typeface="Arial" charset="0"/>
              </a:rPr>
              <a:t>   </a:t>
            </a:r>
            <a:r>
              <a:rPr lang="pl-PL" sz="7200" b="1" dirty="0">
                <a:ea typeface="ヒラギノ角ゴ Pro W3" pitchFamily="1" charset="-128"/>
                <a:cs typeface="Arial" charset="0"/>
              </a:rPr>
              <a:t>„</a:t>
            </a:r>
            <a:r>
              <a:rPr lang="de-DE" sz="7200" b="1" dirty="0">
                <a:ea typeface="ヒラギノ角ゴ Pro W3" pitchFamily="1" charset="-128"/>
                <a:cs typeface="Arial" charset="0"/>
              </a:rPr>
              <a:t>Change</a:t>
            </a:r>
            <a:r>
              <a:rPr lang="pl-PL" sz="7200" b="1" dirty="0">
                <a:ea typeface="ヒラギノ角ゴ Pro W3" pitchFamily="1" charset="-128"/>
                <a:cs typeface="Arial" charset="0"/>
              </a:rPr>
              <a:t>”</a:t>
            </a:r>
            <a:endParaRPr lang="de-DE" sz="72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4C08FD-5590-4FFD-9CC1-2477288FE39D}"/>
              </a:ext>
            </a:extLst>
          </p:cNvPr>
          <p:cNvSpPr txBox="1"/>
          <p:nvPr/>
        </p:nvSpPr>
        <p:spPr>
          <a:xfrm>
            <a:off x="2351584" y="3348136"/>
            <a:ext cx="7524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ICV Work Group 2021 </a:t>
            </a:r>
          </a:p>
          <a:p>
            <a:pPr algn="ctr"/>
            <a:r>
              <a:rPr lang="de-DE" dirty="0"/>
              <a:t>18.02.2021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4AAD6B-E521-4361-B293-9A373C62EE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815" y="223528"/>
            <a:ext cx="1419199" cy="1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8616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63B6DA-A082-47B5-A694-7C31B042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9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Share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profit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dirty="0"/>
              <a:t>Turn </a:t>
            </a:r>
            <a:r>
              <a:rPr lang="de-DE" dirty="0" err="1"/>
              <a:t>over</a:t>
            </a:r>
            <a:endParaRPr lang="de-DE" dirty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inventions</a:t>
            </a:r>
            <a:endParaRPr lang="de-DE" dirty="0"/>
          </a:p>
        </p:txBody>
      </p:sp>
      <p:sp>
        <p:nvSpPr>
          <p:cNvPr id="6" name="Textfeld 9">
            <a:extLst>
              <a:ext uri="{FF2B5EF4-FFF2-40B4-BE49-F238E27FC236}">
                <a16:creationId xmlns:a16="http://schemas.microsoft.com/office/drawing/2014/main" id="{2BB06E16-8DFC-4A13-A9FF-118B4B09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28" y="6319838"/>
            <a:ext cx="298094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200" dirty="0"/>
              <a:t>Kim / </a:t>
            </a:r>
            <a:r>
              <a:rPr lang="de-DE" altLang="de-DE" sz="1200" dirty="0" err="1"/>
              <a:t>Mauborgne</a:t>
            </a:r>
            <a:r>
              <a:rPr lang="de-DE" altLang="de-DE" sz="1200" dirty="0"/>
              <a:t>: </a:t>
            </a:r>
            <a:r>
              <a:rPr lang="de-DE" altLang="de-DE" sz="1200" dirty="0" err="1"/>
              <a:t>blue</a:t>
            </a:r>
            <a:r>
              <a:rPr lang="de-DE" altLang="de-DE" sz="1200" dirty="0"/>
              <a:t> Ocean, </a:t>
            </a:r>
            <a:r>
              <a:rPr lang="de-DE" altLang="de-DE" sz="1200" dirty="0" err="1"/>
              <a:t>page</a:t>
            </a:r>
            <a:r>
              <a:rPr lang="de-DE" altLang="de-DE" sz="1200" dirty="0"/>
              <a:t> 7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A473EB8-0F13-49D0-8FD9-5D46AD1D4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1663" y="1557339"/>
            <a:ext cx="6985149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AF4B737-7B09-4832-B075-08CA476615FB}"/>
              </a:ext>
            </a:extLst>
          </p:cNvPr>
          <p:cNvSpPr txBox="1"/>
          <p:nvPr/>
        </p:nvSpPr>
        <p:spPr>
          <a:xfrm>
            <a:off x="8472264" y="3285700"/>
            <a:ext cx="1689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/>
              <a:t>Renewals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9DB860-EEE4-40E2-ADBE-02F901BCAEA9}"/>
              </a:ext>
            </a:extLst>
          </p:cNvPr>
          <p:cNvSpPr txBox="1"/>
          <p:nvPr/>
        </p:nvSpPr>
        <p:spPr>
          <a:xfrm>
            <a:off x="8472264" y="3692489"/>
            <a:ext cx="1689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/>
              <a:t>Innovations</a:t>
            </a:r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425DE8-ADDF-4AEB-8F1D-78015ADC82B1}"/>
              </a:ext>
            </a:extLst>
          </p:cNvPr>
          <p:cNvSpPr txBox="1"/>
          <p:nvPr/>
        </p:nvSpPr>
        <p:spPr>
          <a:xfrm>
            <a:off x="838200" y="1845368"/>
            <a:ext cx="6794244" cy="2555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1CBC7B-A946-414F-8483-F3B1E6CF840F}"/>
              </a:ext>
            </a:extLst>
          </p:cNvPr>
          <p:cNvSpPr txBox="1"/>
          <p:nvPr/>
        </p:nvSpPr>
        <p:spPr>
          <a:xfrm>
            <a:off x="709051" y="1460846"/>
            <a:ext cx="6985149" cy="1176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552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 animBg="1"/>
      <p:bldP spid="1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Person, Menge enthält.&#10;&#10;Automatisch generierte Beschreibung">
            <a:extLst>
              <a:ext uri="{FF2B5EF4-FFF2-40B4-BE49-F238E27FC236}">
                <a16:creationId xmlns:a16="http://schemas.microsoft.com/office/drawing/2014/main" id="{801F9193-9BFF-402F-8268-FA8769A4F8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30" y="1268413"/>
            <a:ext cx="5180900" cy="2888773"/>
          </a:xfrm>
          <a:prstGeom prst="rect">
            <a:avLst/>
          </a:prstGeom>
        </p:spPr>
      </p:pic>
      <p:pic>
        <p:nvPicPr>
          <p:cNvPr id="28674" name="Picture 2" descr="Ohne gute Planung keine Industrie 4.0 - IT&amp;Production">
            <a:extLst>
              <a:ext uri="{FF2B5EF4-FFF2-40B4-BE49-F238E27FC236}">
                <a16:creationId xmlns:a16="http://schemas.microsoft.com/office/drawing/2014/main" id="{7DBB4022-3142-4578-AD10-5ABDCE20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268413"/>
            <a:ext cx="5113338" cy="29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Wandel in der öffentlichen Verwaltung - neue Herausforderungen">
            <a:extLst>
              <a:ext uri="{FF2B5EF4-FFF2-40B4-BE49-F238E27FC236}">
                <a16:creationId xmlns:a16="http://schemas.microsoft.com/office/drawing/2014/main" id="{6C167DF4-1E40-4D6B-B180-78D3350C5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225" y="4134710"/>
            <a:ext cx="5171132" cy="29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63B6DA-A082-47B5-A694-7C31B042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444" y="4261543"/>
            <a:ext cx="2880320" cy="372775"/>
          </a:xfrm>
          <a:solidFill>
            <a:schemeClr val="bg1">
              <a:alpha val="19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marL="0" indent="0">
              <a:buNone/>
              <a:tabLst>
                <a:tab pos="5202238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Administration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Computer, Tisch enthält.&#10;&#10;Automatisch generierte Beschreibung">
            <a:extLst>
              <a:ext uri="{FF2B5EF4-FFF2-40B4-BE49-F238E27FC236}">
                <a16:creationId xmlns:a16="http://schemas.microsoft.com/office/drawing/2014/main" id="{E09FAFE8-604A-4911-8EEC-AE174C49C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85572"/>
            <a:ext cx="5113338" cy="2895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18" y="598665"/>
            <a:ext cx="8250588" cy="9259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848837B6-0780-47A4-9B21-5E1882E45DDF}"/>
              </a:ext>
            </a:extLst>
          </p:cNvPr>
          <p:cNvSpPr txBox="1">
            <a:spLocks/>
          </p:cNvSpPr>
          <p:nvPr/>
        </p:nvSpPr>
        <p:spPr>
          <a:xfrm>
            <a:off x="7680176" y="3627016"/>
            <a:ext cx="3365936" cy="37277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vert="horz" wrap="none" lIns="0" tIns="0" rIns="0" bIns="0" rtlCol="0">
            <a:noAutofit/>
          </a:bodyPr>
          <a:lstStyle>
            <a:defPPr>
              <a:defRPr lang="x-non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5202238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processes</a:t>
            </a:r>
            <a:endParaRPr lang="de-DE" dirty="0"/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25112584-EB39-4682-AB14-69EACE910BE9}"/>
              </a:ext>
            </a:extLst>
          </p:cNvPr>
          <p:cNvSpPr txBox="1">
            <a:spLocks/>
          </p:cNvSpPr>
          <p:nvPr/>
        </p:nvSpPr>
        <p:spPr>
          <a:xfrm>
            <a:off x="1062594" y="3568081"/>
            <a:ext cx="2434197" cy="41913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5202238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BC9BAC9B-A6D8-4C76-B430-4F5E71AA6233}"/>
              </a:ext>
            </a:extLst>
          </p:cNvPr>
          <p:cNvSpPr txBox="1">
            <a:spLocks/>
          </p:cNvSpPr>
          <p:nvPr/>
        </p:nvSpPr>
        <p:spPr>
          <a:xfrm>
            <a:off x="8301579" y="4297298"/>
            <a:ext cx="2744533" cy="419135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wrap="none" lIns="0" tIns="0" rIns="0" bIns="0" rtlCol="0">
            <a:noAutofit/>
          </a:bodyPr>
          <a:lstStyle>
            <a:defPPr>
              <a:defRPr lang="x-non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5202238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Sales </a:t>
            </a:r>
            <a:r>
              <a:rPr lang="de-DE" dirty="0" err="1"/>
              <a:t>procedures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6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8" grpId="0" animBg="1"/>
      <p:bldP spid="18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Person, Personen, Menge enthält.&#10;&#10;Automatisch generierte Beschreibung">
            <a:extLst>
              <a:ext uri="{FF2B5EF4-FFF2-40B4-BE49-F238E27FC236}">
                <a16:creationId xmlns:a16="http://schemas.microsoft.com/office/drawing/2014/main" id="{BE7E657C-C107-49E4-A1C6-CB0A683E6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6924" cy="8109520"/>
          </a:xfrm>
          <a:prstGeom prst="rect">
            <a:avLst/>
          </a:prstGeom>
        </p:spPr>
      </p:pic>
      <p:sp>
        <p:nvSpPr>
          <p:cNvPr id="329731" name="Text Box 2">
            <a:extLst>
              <a:ext uri="{FF2B5EF4-FFF2-40B4-BE49-F238E27FC236}">
                <a16:creationId xmlns:a16="http://schemas.microsoft.com/office/drawing/2014/main" id="{28533972-A2FA-440F-9A10-D28415A2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143125"/>
            <a:ext cx="7777162" cy="2222500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800" b="1" dirty="0">
                <a:solidFill>
                  <a:srgbClr val="C83C3C"/>
                </a:solidFill>
              </a:rPr>
              <a:t>„</a:t>
            </a:r>
            <a:r>
              <a:rPr lang="de-DE" altLang="de-DE" sz="2800" b="1" dirty="0" err="1">
                <a:solidFill>
                  <a:srgbClr val="C83C3C"/>
                </a:solidFill>
              </a:rPr>
              <a:t>If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You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always</a:t>
            </a:r>
            <a:r>
              <a:rPr lang="de-DE" altLang="de-DE" sz="2800" b="1" dirty="0">
                <a:solidFill>
                  <a:srgbClr val="C83C3C"/>
                </a:solidFill>
              </a:rPr>
              <a:t> do </a:t>
            </a:r>
            <a:r>
              <a:rPr lang="de-DE" altLang="de-DE" sz="2800" b="1" dirty="0" err="1">
                <a:solidFill>
                  <a:srgbClr val="C83C3C"/>
                </a:solidFill>
              </a:rPr>
              <a:t>what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You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always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did</a:t>
            </a:r>
            <a:r>
              <a:rPr lang="de-DE" altLang="de-DE" sz="2800" b="1" dirty="0">
                <a:solidFill>
                  <a:srgbClr val="C83C3C"/>
                </a:solidFill>
              </a:rPr>
              <a:t>,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800" b="1" dirty="0" err="1">
                <a:solidFill>
                  <a:srgbClr val="C83C3C"/>
                </a:solidFill>
              </a:rPr>
              <a:t>You</a:t>
            </a:r>
            <a:r>
              <a:rPr lang="de-DE" altLang="de-DE" sz="2800" b="1" dirty="0">
                <a:solidFill>
                  <a:srgbClr val="C83C3C"/>
                </a:solidFill>
              </a:rPr>
              <a:t> will </a:t>
            </a:r>
            <a:r>
              <a:rPr lang="de-DE" altLang="de-DE" sz="2800" b="1" dirty="0" err="1">
                <a:solidFill>
                  <a:srgbClr val="C83C3C"/>
                </a:solidFill>
              </a:rPr>
              <a:t>always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get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what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You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always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got</a:t>
            </a:r>
            <a:r>
              <a:rPr lang="de-DE" altLang="de-DE" sz="2800" b="1" dirty="0">
                <a:solidFill>
                  <a:srgbClr val="C83C3C"/>
                </a:solidFill>
              </a:rPr>
              <a:t>."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>
                <a:solidFill>
                  <a:srgbClr val="C83C3C"/>
                </a:solidFill>
              </a:rPr>
              <a:t>___________________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C83C3C"/>
                </a:solidFill>
              </a:rPr>
              <a:t>American Wisdom</a:t>
            </a:r>
          </a:p>
        </p:txBody>
      </p:sp>
      <p:sp>
        <p:nvSpPr>
          <p:cNvPr id="329732" name="Foliennummernplatzhalter 1">
            <a:extLst>
              <a:ext uri="{FF2B5EF4-FFF2-40B4-BE49-F238E27FC236}">
                <a16:creationId xmlns:a16="http://schemas.microsoft.com/office/drawing/2014/main" id="{998EEE1C-40B9-4F28-BADF-8C3AEE66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FEA496F5-4328-4DDA-B000-5A6E81605DEA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de-DE" altLang="de-DE" sz="8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814EAAE-6FC3-44DF-B997-C1DE9DE4F219}"/>
              </a:ext>
            </a:extLst>
          </p:cNvPr>
          <p:cNvSpPr txBox="1"/>
          <p:nvPr/>
        </p:nvSpPr>
        <p:spPr>
          <a:xfrm>
            <a:off x="0" y="44624"/>
            <a:ext cx="12192000" cy="6813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01967B-42C7-4893-AA07-CF18256D73F5}"/>
              </a:ext>
            </a:extLst>
          </p:cNvPr>
          <p:cNvSpPr txBox="1">
            <a:spLocks/>
          </p:cNvSpPr>
          <p:nvPr/>
        </p:nvSpPr>
        <p:spPr>
          <a:xfrm>
            <a:off x="623392" y="1669864"/>
            <a:ext cx="10801200" cy="351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9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x-none" sz="39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63B6DA-A082-47B5-A694-7C31B042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107304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persuade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 CEO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change-process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Highlight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change-successes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change-process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easy !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Succesful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visits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collegues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4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814EAAE-6FC3-44DF-B997-C1DE9DE4F219}"/>
              </a:ext>
            </a:extLst>
          </p:cNvPr>
          <p:cNvSpPr txBox="1"/>
          <p:nvPr/>
        </p:nvSpPr>
        <p:spPr>
          <a:xfrm>
            <a:off x="0" y="44624"/>
            <a:ext cx="12192000" cy="6813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01967B-42C7-4893-AA07-CF18256D73F5}"/>
              </a:ext>
            </a:extLst>
          </p:cNvPr>
          <p:cNvSpPr txBox="1">
            <a:spLocks/>
          </p:cNvSpPr>
          <p:nvPr/>
        </p:nvSpPr>
        <p:spPr>
          <a:xfrm>
            <a:off x="623392" y="1669864"/>
            <a:ext cx="10801200" cy="351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9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x-none" sz="39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250B22D-5676-433D-B89C-E10D1BC7E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95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possible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accomplish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-level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a change-process</a:t>
            </a:r>
            <a:r>
              <a:rPr lang="de-DE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succesful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change-process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better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reputation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management-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members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responsability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staff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members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mean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also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better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reputation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management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Rising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turn-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profits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better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payment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DE" sz="2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 not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distribute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fear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among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-level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positive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4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2473764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63B6DA-A082-47B5-A694-7C31B042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9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&gt;400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-workshops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-area:</a:t>
            </a: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Administration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Everybody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fix 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-area</a:t>
            </a:r>
          </a:p>
        </p:txBody>
      </p:sp>
    </p:spTree>
    <p:extLst>
      <p:ext uri="{BB962C8B-B14F-4D97-AF65-F5344CB8AC3E}">
        <p14:creationId xmlns:p14="http://schemas.microsoft.com/office/powerpoint/2010/main" val="72922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CBFD0EB-CB18-4A0D-920F-C6F0362D6972}"/>
              </a:ext>
            </a:extLst>
          </p:cNvPr>
          <p:cNvSpPr txBox="1"/>
          <p:nvPr/>
        </p:nvSpPr>
        <p:spPr>
          <a:xfrm>
            <a:off x="0" y="44624"/>
            <a:ext cx="12192000" cy="6813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10322636" cy="9259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-area</a:t>
            </a:r>
            <a:endParaRPr lang="x-none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B03532-8D24-431E-A82E-C4104EFEA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92" y="1556167"/>
            <a:ext cx="5326124" cy="5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4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6A24E655-96F9-40BC-9297-0FEC1C115CD9}"/>
              </a:ext>
            </a:extLst>
          </p:cNvPr>
          <p:cNvSpPr txBox="1"/>
          <p:nvPr/>
        </p:nvSpPr>
        <p:spPr>
          <a:xfrm>
            <a:off x="0" y="44624"/>
            <a:ext cx="12192000" cy="6813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10322636" cy="9259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-area</a:t>
            </a:r>
            <a:endParaRPr lang="x-none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19D033-5873-43E5-A2D1-A4DCC5A2A9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873" y="1374995"/>
            <a:ext cx="9324592" cy="4358262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EB36647F-810C-4A6B-8FCE-DED01B142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5929725"/>
            <a:ext cx="5472608" cy="739635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800" b="1" dirty="0" err="1">
                <a:solidFill>
                  <a:srgbClr val="C83C3C"/>
                </a:solidFill>
              </a:rPr>
              <a:t>It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has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been</a:t>
            </a:r>
            <a:r>
              <a:rPr lang="de-DE" altLang="de-DE" sz="2800" b="1" dirty="0">
                <a:solidFill>
                  <a:srgbClr val="C83C3C"/>
                </a:solidFill>
              </a:rPr>
              <a:t>: internal </a:t>
            </a:r>
            <a:r>
              <a:rPr lang="de-DE" altLang="de-DE" sz="2800" b="1" dirty="0" err="1">
                <a:solidFill>
                  <a:srgbClr val="C83C3C"/>
                </a:solidFill>
              </a:rPr>
              <a:t>culture</a:t>
            </a:r>
            <a:r>
              <a:rPr lang="de-DE" altLang="de-DE" sz="2800" b="1" dirty="0">
                <a:solidFill>
                  <a:srgbClr val="C83C3C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69045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Text, Transport, Fahrrad enthält.&#10;&#10;Automatisch generierte Beschreibung">
            <a:extLst>
              <a:ext uri="{FF2B5EF4-FFF2-40B4-BE49-F238E27FC236}">
                <a16:creationId xmlns:a16="http://schemas.microsoft.com/office/drawing/2014/main" id="{EECEF2EF-A4C8-4EAB-AB47-CD60797D3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3325" y="-135396"/>
            <a:ext cx="13578650" cy="71287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908720"/>
            <a:ext cx="8250588" cy="9259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Integration of stakeholders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0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darstellend, Gruppe enthält.&#10;&#10;Automatisch generierte Beschreibung">
            <a:extLst>
              <a:ext uri="{FF2B5EF4-FFF2-40B4-BE49-F238E27FC236}">
                <a16:creationId xmlns:a16="http://schemas.microsoft.com/office/drawing/2014/main" id="{ACD5EA1C-2B6A-4B7B-8567-58DF581B7E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96" y="1108722"/>
            <a:ext cx="13689520" cy="7700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908720"/>
            <a:ext cx="11114724" cy="9259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 important stakeholders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F03BC4F-B946-4E78-9BF5-135573CF9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175"/>
            <a:ext cx="4681736" cy="2539479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Shareholder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Deliverers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Community / Region / State</a:t>
            </a:r>
          </a:p>
        </p:txBody>
      </p:sp>
    </p:spTree>
    <p:extLst>
      <p:ext uri="{BB962C8B-B14F-4D97-AF65-F5344CB8AC3E}">
        <p14:creationId xmlns:p14="http://schemas.microsoft.com/office/powerpoint/2010/main" val="34492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Person, Mann, stehend enthält.&#10;&#10;Automatisch generierte Beschreibung">
            <a:extLst>
              <a:ext uri="{FF2B5EF4-FFF2-40B4-BE49-F238E27FC236}">
                <a16:creationId xmlns:a16="http://schemas.microsoft.com/office/drawing/2014/main" id="{6CDEB45F-C8FD-43D0-BDB9-C9903DE8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728" y="0"/>
            <a:ext cx="13419465" cy="87393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C1AEE-66CF-CF41-B337-CDC9B3156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26" y="22208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Learnings from &gt; 20 years of consulting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Why change 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Kinds of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Integration of stakeholders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Participants in workshops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Workshop-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Change – conclusion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AE33B0-2717-4D03-9FCA-954BD4405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426" y="853357"/>
            <a:ext cx="8423910" cy="11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9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88187E-FB2E-4BA7-97CE-2A53DB6C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910" y="-1755576"/>
            <a:ext cx="14515429" cy="9483577"/>
          </a:xfrm>
          <a:prstGeom prst="rect">
            <a:avLst/>
          </a:prstGeom>
        </p:spPr>
      </p:pic>
      <p:sp>
        <p:nvSpPr>
          <p:cNvPr id="81923" name="Text Box 2">
            <a:extLst>
              <a:ext uri="{FF2B5EF4-FFF2-40B4-BE49-F238E27FC236}">
                <a16:creationId xmlns:a16="http://schemas.microsoft.com/office/drawing/2014/main" id="{2CC4FA69-92AB-45F8-ABAA-D42ADB53B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3429000"/>
            <a:ext cx="7777162" cy="2087563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800" b="1" dirty="0">
                <a:solidFill>
                  <a:srgbClr val="C83C3C"/>
                </a:solidFill>
              </a:rPr>
              <a:t>"</a:t>
            </a:r>
            <a:r>
              <a:rPr lang="en-US" altLang="de-DE" sz="2800" b="1" dirty="0">
                <a:solidFill>
                  <a:srgbClr val="C83C3C"/>
                </a:solidFill>
              </a:rPr>
              <a:t> Whoever has a why to live </a:t>
            </a:r>
            <a:br>
              <a:rPr lang="en-US" altLang="de-DE" sz="2800" b="1" dirty="0">
                <a:solidFill>
                  <a:srgbClr val="C83C3C"/>
                </a:solidFill>
              </a:rPr>
            </a:br>
            <a:r>
              <a:rPr lang="en-US" altLang="de-DE" sz="2800" b="1" dirty="0">
                <a:solidFill>
                  <a:srgbClr val="C83C3C"/>
                </a:solidFill>
              </a:rPr>
              <a:t>bears almost every how</a:t>
            </a:r>
            <a:r>
              <a:rPr lang="de-DE" altLang="de-DE" sz="2800" b="1" dirty="0">
                <a:solidFill>
                  <a:srgbClr val="C83C3C"/>
                </a:solidFill>
              </a:rPr>
              <a:t>."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>
                <a:solidFill>
                  <a:srgbClr val="C83C3C"/>
                </a:solidFill>
              </a:rPr>
              <a:t>___________________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C83C3C"/>
                </a:solidFill>
              </a:rPr>
              <a:t>Friedrich Nietzsche</a:t>
            </a:r>
          </a:p>
        </p:txBody>
      </p:sp>
      <p:sp>
        <p:nvSpPr>
          <p:cNvPr id="81924" name="Foliennummernplatzhalter 1">
            <a:extLst>
              <a:ext uri="{FF2B5EF4-FFF2-40B4-BE49-F238E27FC236}">
                <a16:creationId xmlns:a16="http://schemas.microsoft.com/office/drawing/2014/main" id="{E944AAE7-1E90-4D70-91BD-9DD3DDD2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EAC376BF-5CE9-411A-84E9-8E800FA3C617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de-DE" altLang="de-DE" sz="8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C0B79C-4D8D-4A1E-B952-504EE244BC1D}"/>
              </a:ext>
            </a:extLst>
          </p:cNvPr>
          <p:cNvSpPr txBox="1"/>
          <p:nvPr/>
        </p:nvSpPr>
        <p:spPr>
          <a:xfrm>
            <a:off x="3626708" y="602128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765641C1-4FE1-42FA-AD8A-2A2E1160E3AC}"/>
              </a:ext>
            </a:extLst>
          </p:cNvPr>
          <p:cNvSpPr txBox="1"/>
          <p:nvPr/>
        </p:nvSpPr>
        <p:spPr>
          <a:xfrm>
            <a:off x="1159274" y="82659"/>
            <a:ext cx="9761262" cy="587441"/>
          </a:xfrm>
          <a:prstGeom prst="rect">
            <a:avLst/>
          </a:prstGeom>
          <a:solidFill>
            <a:schemeClr val="bg1"/>
          </a:solidFill>
        </p:spPr>
        <p:txBody>
          <a:bodyPr wrap="square" tIns="108000" bIns="108000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„House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Scorecard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FDED48-3CD9-4B7F-9AF8-88BF738B2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92" y="670100"/>
            <a:ext cx="10515600" cy="61200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CD7F06-FC9D-4815-B03C-F373F47BA2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328" y="3356992"/>
            <a:ext cx="1081702" cy="1284521"/>
          </a:xfrm>
          <a:prstGeom prst="rect">
            <a:avLst/>
          </a:prstGeom>
        </p:spPr>
      </p:pic>
      <p:sp>
        <p:nvSpPr>
          <p:cNvPr id="81924" name="Foliennummernplatzhalter 1">
            <a:extLst>
              <a:ext uri="{FF2B5EF4-FFF2-40B4-BE49-F238E27FC236}">
                <a16:creationId xmlns:a16="http://schemas.microsoft.com/office/drawing/2014/main" id="{E944AAE7-1E90-4D70-91BD-9DD3DDD2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EAC376BF-5CE9-411A-84E9-8E800FA3C617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de-DE" altLang="de-DE" sz="800"/>
          </a:p>
        </p:txBody>
      </p:sp>
    </p:spTree>
    <p:extLst>
      <p:ext uri="{BB962C8B-B14F-4D97-AF65-F5344CB8AC3E}">
        <p14:creationId xmlns:p14="http://schemas.microsoft.com/office/powerpoint/2010/main" val="1178899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Personen enthält.&#10;&#10;Automatisch generierte Beschreibung">
            <a:extLst>
              <a:ext uri="{FF2B5EF4-FFF2-40B4-BE49-F238E27FC236}">
                <a16:creationId xmlns:a16="http://schemas.microsoft.com/office/drawing/2014/main" id="{B112DF67-20FD-419B-86F6-885EB69F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3812" y="-1107504"/>
            <a:ext cx="16635812" cy="9580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Participants in workshops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125DBBF2-DE9D-4622-B8F6-F3E797F61ADC}"/>
              </a:ext>
            </a:extLst>
          </p:cNvPr>
          <p:cNvSpPr txBox="1">
            <a:spLocks/>
          </p:cNvSpPr>
          <p:nvPr/>
        </p:nvSpPr>
        <p:spPr>
          <a:xfrm>
            <a:off x="1055440" y="1700808"/>
            <a:ext cx="3456384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Shareholder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Deliverers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Community / Region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3562DD-6B89-47CB-B1CF-22788BAB4375}"/>
              </a:ext>
            </a:extLst>
          </p:cNvPr>
          <p:cNvSpPr txBox="1"/>
          <p:nvPr/>
        </p:nvSpPr>
        <p:spPr>
          <a:xfrm>
            <a:off x="4511824" y="1667424"/>
            <a:ext cx="3600400" cy="406265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CEO &amp;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Controller /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Sales-team</a:t>
            </a: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Production-worker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Trainee</a:t>
            </a: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Lateral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thinker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Union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???</a:t>
            </a: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--------------------------------------------------------------------------------------------------------------------------------------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15420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E3003A-9E49-4234-86A4-4BB258436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2792" y="-31769"/>
            <a:ext cx="14695905" cy="724542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21539" name="Text Box 2">
            <a:extLst>
              <a:ext uri="{FF2B5EF4-FFF2-40B4-BE49-F238E27FC236}">
                <a16:creationId xmlns:a16="http://schemas.microsoft.com/office/drawing/2014/main" id="{DB670A0F-0830-4735-AA54-352B3734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4797152"/>
            <a:ext cx="7777162" cy="1944216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800" b="1" dirty="0">
                <a:solidFill>
                  <a:srgbClr val="C83C3C"/>
                </a:solidFill>
              </a:rPr>
              <a:t>„</a:t>
            </a:r>
            <a:r>
              <a:rPr lang="en-US" altLang="de-DE" sz="2800" b="1" dirty="0">
                <a:solidFill>
                  <a:srgbClr val="C83C3C"/>
                </a:solidFill>
              </a:rPr>
              <a:t> Because thinking is the hardest work, only a few people engage in it</a:t>
            </a:r>
            <a:r>
              <a:rPr lang="de-DE" altLang="de-DE" sz="2800" b="1" dirty="0">
                <a:solidFill>
                  <a:srgbClr val="C83C3C"/>
                </a:solidFill>
              </a:rPr>
              <a:t>."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>
                <a:solidFill>
                  <a:srgbClr val="C83C3C"/>
                </a:solidFill>
              </a:rPr>
              <a:t>___________________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C83C3C"/>
                </a:solidFill>
              </a:rPr>
              <a:t>Henry Ford</a:t>
            </a:r>
          </a:p>
        </p:txBody>
      </p:sp>
      <p:sp>
        <p:nvSpPr>
          <p:cNvPr id="321540" name="Foliennummernplatzhalter 1">
            <a:extLst>
              <a:ext uri="{FF2B5EF4-FFF2-40B4-BE49-F238E27FC236}">
                <a16:creationId xmlns:a16="http://schemas.microsoft.com/office/drawing/2014/main" id="{BF1A0DD2-FAA7-4B17-8F2D-0B497D0B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D1503C61-4610-469F-A0B5-7A8F8DF08A39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de-DE" altLang="de-DE" sz="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76CD63-178E-46E9-AFE8-031296B752CE}"/>
              </a:ext>
            </a:extLst>
          </p:cNvPr>
          <p:cNvSpPr txBox="1">
            <a:spLocks/>
          </p:cNvSpPr>
          <p:nvPr/>
        </p:nvSpPr>
        <p:spPr>
          <a:xfrm>
            <a:off x="813924" y="620688"/>
            <a:ext cx="8250588" cy="925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5. Workshop-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x-non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Ein Bild, das Person, Mann, Anzug, Kleidung enthält.&#10;&#10;Automatisch generierte Beschreibung">
            <a:extLst>
              <a:ext uri="{FF2B5EF4-FFF2-40B4-BE49-F238E27FC236}">
                <a16:creationId xmlns:a16="http://schemas.microsoft.com/office/drawing/2014/main" id="{3AB4C735-24C5-42A6-B27A-E859A7B980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152" y="1592796"/>
            <a:ext cx="2283104" cy="3204356"/>
          </a:xfrm>
          <a:prstGeom prst="rect">
            <a:avLst/>
          </a:prstGeom>
        </p:spPr>
      </p:pic>
      <p:sp>
        <p:nvSpPr>
          <p:cNvPr id="5" name="Multiplikationszeichen 4">
            <a:extLst>
              <a:ext uri="{FF2B5EF4-FFF2-40B4-BE49-F238E27FC236}">
                <a16:creationId xmlns:a16="http://schemas.microsoft.com/office/drawing/2014/main" id="{8D4E0441-5678-4A66-9DA4-E1DEE9C00E57}"/>
              </a:ext>
            </a:extLst>
          </p:cNvPr>
          <p:cNvSpPr/>
          <p:nvPr/>
        </p:nvSpPr>
        <p:spPr>
          <a:xfrm>
            <a:off x="1459536" y="4407570"/>
            <a:ext cx="10082336" cy="2458392"/>
          </a:xfrm>
          <a:prstGeom prst="mathMultiply">
            <a:avLst>
              <a:gd name="adj1" fmla="val 18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26CDFCB9-F6F6-400F-927E-636CEE1A0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312" y="815975"/>
            <a:ext cx="9917207" cy="606425"/>
          </a:xfrm>
        </p:spPr>
        <p:txBody>
          <a:bodyPr>
            <a:normAutofit fontScale="90000"/>
          </a:bodyPr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de-DE" altLang="de-DE" sz="3100" dirty="0" err="1">
                <a:latin typeface="Arial" panose="020B0604020202020204" pitchFamily="34" charset="0"/>
                <a:cs typeface="Arial" panose="020B0604020202020204" pitchFamily="34" charset="0"/>
              </a:rPr>
              <a:t>learnings</a:t>
            </a:r>
            <a:endParaRPr lang="de-DE" altLang="de-DE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B9CF1A86-44B3-4434-8337-0FAC9692392C}"/>
              </a:ext>
            </a:extLst>
          </p:cNvPr>
          <p:cNvSpPr/>
          <p:nvPr/>
        </p:nvSpPr>
        <p:spPr bwMode="auto">
          <a:xfrm>
            <a:off x="587388" y="136525"/>
            <a:ext cx="11017224" cy="682086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1750" name="Textfeld 10">
            <a:extLst>
              <a:ext uri="{FF2B5EF4-FFF2-40B4-BE49-F238E27FC236}">
                <a16:creationId xmlns:a16="http://schemas.microsoft.com/office/drawing/2014/main" id="{80C62748-DD0E-4B84-9756-87BA883E3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13" y="1617287"/>
            <a:ext cx="10515600" cy="47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tabLst>
                <a:tab pos="3943350" algn="ctr"/>
                <a:tab pos="78962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tabLst>
                <a:tab pos="3943350" algn="ctr"/>
                <a:tab pos="78962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943350" algn="ctr"/>
                <a:tab pos="78962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943350" algn="ctr"/>
                <a:tab pos="78962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943350" algn="ctr"/>
                <a:tab pos="78962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43350" algn="ctr"/>
                <a:tab pos="78962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43350" algn="ctr"/>
                <a:tab pos="78962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43350" algn="ctr"/>
                <a:tab pos="78962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43350" algn="ctr"/>
                <a:tab pos="78962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300"/>
              </a:lnSpc>
              <a:spcAft>
                <a:spcPct val="0"/>
              </a:spcAft>
              <a:buClrTx/>
              <a:buSzTx/>
              <a:buNone/>
              <a:tabLst>
                <a:tab pos="3943350" algn="ctr"/>
                <a:tab pos="9144000" algn="r"/>
              </a:tabLst>
            </a:pPr>
            <a:r>
              <a:rPr lang="de-DE" altLang="de-DE" sz="2800" dirty="0"/>
              <a:t>Reading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matter              </a:t>
            </a:r>
            <a:r>
              <a:rPr lang="de-DE" altLang="de-DE" sz="2800" b="1" i="1" dirty="0"/>
              <a:t>Reading</a:t>
            </a:r>
            <a:r>
              <a:rPr lang="de-DE" altLang="de-DE" sz="2800" dirty="0"/>
              <a:t>	10%</a:t>
            </a:r>
            <a:br>
              <a:rPr lang="de-DE" altLang="de-DE" sz="2800" dirty="0"/>
            </a:br>
            <a:br>
              <a:rPr lang="de-DE" altLang="de-DE" sz="2800" dirty="0"/>
            </a:br>
            <a:r>
              <a:rPr lang="de-DE" altLang="de-DE" sz="2800" dirty="0"/>
              <a:t>Hearing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matter          </a:t>
            </a:r>
            <a:r>
              <a:rPr lang="de-DE" altLang="de-DE" sz="2800" b="1" i="1" dirty="0" err="1"/>
              <a:t>hearing</a:t>
            </a:r>
            <a:r>
              <a:rPr lang="de-DE" altLang="de-DE" sz="2800" b="1" i="1" dirty="0"/>
              <a:t> </a:t>
            </a:r>
            <a:r>
              <a:rPr lang="de-DE" altLang="de-DE" sz="2800" b="1" i="1" dirty="0" err="1"/>
              <a:t>words</a:t>
            </a:r>
            <a:r>
              <a:rPr lang="de-DE" altLang="de-DE" sz="2800" dirty="0"/>
              <a:t>	20%</a:t>
            </a:r>
          </a:p>
          <a:p>
            <a:pPr>
              <a:lnSpc>
                <a:spcPts val="3300"/>
              </a:lnSpc>
              <a:spcAft>
                <a:spcPct val="0"/>
              </a:spcAft>
              <a:buClrTx/>
              <a:buSzTx/>
              <a:buNone/>
              <a:tabLst>
                <a:tab pos="3943350" algn="ctr"/>
                <a:tab pos="9144000" algn="r"/>
              </a:tabLst>
            </a:pPr>
            <a:endParaRPr lang="de-DE" altLang="de-DE" sz="2800" dirty="0"/>
          </a:p>
          <a:p>
            <a:pPr>
              <a:lnSpc>
                <a:spcPts val="3300"/>
              </a:lnSpc>
              <a:spcAft>
                <a:spcPct val="0"/>
              </a:spcAft>
              <a:buClrTx/>
              <a:buSzTx/>
              <a:buNone/>
              <a:tabLst>
                <a:tab pos="3943350" algn="ctr"/>
                <a:tab pos="9144000" algn="r"/>
              </a:tabLst>
            </a:pPr>
            <a:r>
              <a:rPr lang="de-DE" altLang="de-DE" sz="2800" dirty="0"/>
              <a:t>Look at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matter	         </a:t>
            </a:r>
            <a:r>
              <a:rPr lang="de-DE" altLang="de-DE" sz="2800" b="1" i="1" dirty="0" err="1"/>
              <a:t>looking</a:t>
            </a:r>
            <a:r>
              <a:rPr lang="de-DE" altLang="de-DE" sz="2800" b="1" i="1" dirty="0"/>
              <a:t> </a:t>
            </a:r>
            <a:r>
              <a:rPr lang="de-DE" altLang="de-DE" sz="2800" b="1" i="1" dirty="0" err="1"/>
              <a:t>pictures</a:t>
            </a:r>
            <a:r>
              <a:rPr lang="de-DE" altLang="de-DE" sz="2800" dirty="0"/>
              <a:t>	30%</a:t>
            </a:r>
            <a:br>
              <a:rPr lang="de-DE" altLang="de-DE" sz="2800" dirty="0"/>
            </a:br>
            <a:br>
              <a:rPr lang="de-DE" altLang="de-DE" sz="2800" dirty="0"/>
            </a:br>
            <a:r>
              <a:rPr lang="de-DE" altLang="de-DE" sz="2800" dirty="0" err="1"/>
              <a:t>Watching</a:t>
            </a:r>
            <a:r>
              <a:rPr lang="de-DE" altLang="de-DE" sz="2800" dirty="0"/>
              <a:t> </a:t>
            </a:r>
            <a:r>
              <a:rPr lang="de-DE" altLang="de-DE" sz="2800" dirty="0" err="1"/>
              <a:t>results</a:t>
            </a:r>
            <a:r>
              <a:rPr lang="de-DE" altLang="de-DE" sz="2800" dirty="0"/>
              <a:t>	      </a:t>
            </a:r>
            <a:r>
              <a:rPr lang="de-DE" altLang="de-DE" sz="2800" b="1" i="1" dirty="0" err="1"/>
              <a:t>viewing</a:t>
            </a:r>
            <a:r>
              <a:rPr lang="de-DE" altLang="de-DE" sz="2800" b="1" i="1" dirty="0"/>
              <a:t> </a:t>
            </a:r>
            <a:r>
              <a:rPr lang="de-DE" altLang="de-DE" sz="2800" b="1" i="1" dirty="0" err="1"/>
              <a:t>demonstrations</a:t>
            </a:r>
            <a:r>
              <a:rPr lang="de-DE" altLang="de-DE" sz="2800" dirty="0"/>
              <a:t>	50%</a:t>
            </a:r>
          </a:p>
          <a:p>
            <a:pPr>
              <a:lnSpc>
                <a:spcPts val="3300"/>
              </a:lnSpc>
              <a:spcAft>
                <a:spcPct val="0"/>
              </a:spcAft>
              <a:buClrTx/>
              <a:buSzTx/>
              <a:buNone/>
              <a:tabLst>
                <a:tab pos="3943350" algn="ctr"/>
                <a:tab pos="9144000" algn="r"/>
              </a:tabLst>
            </a:pPr>
            <a:endParaRPr lang="de-DE" altLang="de-DE" sz="2800" dirty="0"/>
          </a:p>
          <a:p>
            <a:pPr>
              <a:lnSpc>
                <a:spcPts val="3300"/>
              </a:lnSpc>
              <a:spcAft>
                <a:spcPct val="0"/>
              </a:spcAft>
              <a:buClrTx/>
              <a:buSzTx/>
              <a:buNone/>
              <a:tabLst>
                <a:tab pos="3943350" algn="ctr"/>
                <a:tab pos="9144000" algn="r"/>
              </a:tabLst>
            </a:pPr>
            <a:r>
              <a:rPr lang="de-DE" altLang="de-DE" sz="2800" dirty="0" err="1"/>
              <a:t>Explain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matter	           </a:t>
            </a:r>
            <a:r>
              <a:rPr lang="de-DE" altLang="de-DE" sz="2800" b="1" i="1" dirty="0" err="1"/>
              <a:t>give</a:t>
            </a:r>
            <a:r>
              <a:rPr lang="de-DE" altLang="de-DE" sz="2800" b="1" i="1" dirty="0"/>
              <a:t> a </a:t>
            </a:r>
            <a:r>
              <a:rPr lang="de-DE" altLang="de-DE" sz="2800" b="1" i="1" dirty="0" err="1"/>
              <a:t>speech</a:t>
            </a:r>
            <a:r>
              <a:rPr lang="de-DE" altLang="de-DE" sz="2800" dirty="0"/>
              <a:t>	70%</a:t>
            </a:r>
          </a:p>
          <a:p>
            <a:pPr>
              <a:lnSpc>
                <a:spcPts val="3300"/>
              </a:lnSpc>
              <a:spcAft>
                <a:spcPct val="0"/>
              </a:spcAft>
              <a:buClrTx/>
              <a:buSzTx/>
              <a:buNone/>
              <a:tabLst>
                <a:tab pos="3943350" algn="ctr"/>
                <a:tab pos="9144000" algn="r"/>
              </a:tabLst>
            </a:pPr>
            <a:br>
              <a:rPr lang="de-DE" altLang="de-DE" sz="2800" dirty="0"/>
            </a:br>
            <a:r>
              <a:rPr lang="de-DE" altLang="de-DE" sz="2800" dirty="0"/>
              <a:t>Execute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matter	   </a:t>
            </a:r>
            <a:r>
              <a:rPr lang="de-DE" altLang="de-DE" sz="2800" b="1" i="1" dirty="0"/>
              <a:t>real DOING </a:t>
            </a:r>
            <a:r>
              <a:rPr lang="de-DE" altLang="de-DE" sz="2800" b="1" i="1" dirty="0" err="1"/>
              <a:t>rsp</a:t>
            </a:r>
            <a:r>
              <a:rPr lang="de-DE" altLang="de-DE" sz="2800" b="1" i="1" dirty="0"/>
              <a:t>. </a:t>
            </a:r>
            <a:r>
              <a:rPr lang="de-DE" altLang="de-DE" sz="2800" b="1" i="1" dirty="0" err="1"/>
              <a:t>simulation</a:t>
            </a:r>
            <a:r>
              <a:rPr lang="de-DE" altLang="de-DE" sz="2800" dirty="0"/>
              <a:t>	90%</a:t>
            </a:r>
          </a:p>
        </p:txBody>
      </p:sp>
      <p:sp>
        <p:nvSpPr>
          <p:cNvPr id="31751" name="Ellipse 11">
            <a:extLst>
              <a:ext uri="{FF2B5EF4-FFF2-40B4-BE49-F238E27FC236}">
                <a16:creationId xmlns:a16="http://schemas.microsoft.com/office/drawing/2014/main" id="{B9066435-AF13-4D59-830A-84B33141F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60" y="5733256"/>
            <a:ext cx="4896544" cy="822818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de-DE" altLang="de-DE"/>
          </a:p>
        </p:txBody>
      </p:sp>
      <p:sp>
        <p:nvSpPr>
          <p:cNvPr id="31752" name="Foliennummernplatzhalter 1">
            <a:extLst>
              <a:ext uri="{FF2B5EF4-FFF2-40B4-BE49-F238E27FC236}">
                <a16:creationId xmlns:a16="http://schemas.microsoft.com/office/drawing/2014/main" id="{A00E1B43-2214-48D0-9108-74471A64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C6F35725-BD2D-4E0E-A819-EB5410E769B3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de-DE" altLang="de-DE" sz="8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FC133B-64A8-43B4-AE7B-6EF0BDF77F49}"/>
              </a:ext>
            </a:extLst>
          </p:cNvPr>
          <p:cNvSpPr txBox="1"/>
          <p:nvPr/>
        </p:nvSpPr>
        <p:spPr>
          <a:xfrm>
            <a:off x="4871864" y="1644645"/>
            <a:ext cx="2448272" cy="2431435"/>
          </a:xfrm>
          <a:prstGeom prst="rect">
            <a:avLst/>
          </a:prstGeom>
          <a:solidFill>
            <a:schemeClr val="accent2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618A34-A1E0-4679-B8B6-5BF6B9ED88A3}"/>
              </a:ext>
            </a:extLst>
          </p:cNvPr>
          <p:cNvSpPr txBox="1"/>
          <p:nvPr/>
        </p:nvSpPr>
        <p:spPr>
          <a:xfrm>
            <a:off x="4857516" y="4072074"/>
            <a:ext cx="2448272" cy="3231654"/>
          </a:xfrm>
          <a:prstGeom prst="rect">
            <a:avLst/>
          </a:prstGeom>
          <a:solidFill>
            <a:srgbClr val="00B050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Person, drinnen, Personen enthält.&#10;&#10;Automatisch generierte Beschreibung">
            <a:extLst>
              <a:ext uri="{FF2B5EF4-FFF2-40B4-BE49-F238E27FC236}">
                <a16:creationId xmlns:a16="http://schemas.microsoft.com/office/drawing/2014/main" id="{4E2C7961-43BB-48B6-B2CA-7C582F4F4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0704" y="0"/>
            <a:ext cx="13033447" cy="81947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lang="x-non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EE867D5-03B9-4582-9885-E8A4A9DF061C}"/>
              </a:ext>
            </a:extLst>
          </p:cNvPr>
          <p:cNvSpPr txBox="1"/>
          <p:nvPr/>
        </p:nvSpPr>
        <p:spPr>
          <a:xfrm>
            <a:off x="811188" y="1568746"/>
            <a:ext cx="4852764" cy="2277547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(&lt;20 min)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B754C27-1844-42B2-8BF0-A6BE28AC9ADB}"/>
              </a:ext>
            </a:extLst>
          </p:cNvPr>
          <p:cNvSpPr txBox="1"/>
          <p:nvPr/>
        </p:nvSpPr>
        <p:spPr>
          <a:xfrm>
            <a:off x="1271464" y="2018516"/>
            <a:ext cx="237626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176213" indent="-176213">
              <a:buFontTx/>
              <a:buChar char="-"/>
            </a:pPr>
            <a:r>
              <a:rPr lang="de-DE" dirty="0"/>
              <a:t>People</a:t>
            </a:r>
          </a:p>
          <a:p>
            <a:pPr marL="176213" indent="-176213">
              <a:buFontTx/>
              <a:buChar char="-"/>
            </a:pPr>
            <a:r>
              <a:rPr lang="de-DE" dirty="0"/>
              <a:t>Companies </a:t>
            </a:r>
            <a:r>
              <a:rPr lang="de-DE" dirty="0" err="1"/>
              <a:t>problems</a:t>
            </a:r>
            <a:endParaRPr lang="de-DE" dirty="0"/>
          </a:p>
          <a:p>
            <a:pPr marL="176213" indent="-176213">
              <a:buFontTx/>
              <a:buChar char="-"/>
            </a:pPr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change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1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63B6DA-A082-47B5-A694-7C31B042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93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execute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Everybody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also crazy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deciding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fast</a:t>
            </a:r>
          </a:p>
          <a:p>
            <a:pPr marL="514350" indent="-514350">
              <a:buAutoNum type="arabicParenR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sense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self-worth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2163" indent="-2062163"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Disadvantage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95D7C1-7BB3-4BCD-A612-1F21D7CF7C2D}"/>
              </a:ext>
            </a:extLst>
          </p:cNvPr>
          <p:cNvSpPr txBox="1"/>
          <p:nvPr/>
        </p:nvSpPr>
        <p:spPr>
          <a:xfrm>
            <a:off x="911225" y="2564904"/>
            <a:ext cx="9073207" cy="369336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chatroom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Mann, Person, drinnen, Brille enthält.&#10;&#10;Automatisch generierte Beschreibung">
            <a:extLst>
              <a:ext uri="{FF2B5EF4-FFF2-40B4-BE49-F238E27FC236}">
                <a16:creationId xmlns:a16="http://schemas.microsoft.com/office/drawing/2014/main" id="{9B1EFAC9-D163-40F0-BB49-E0961DCC6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8" y="109155"/>
            <a:ext cx="10278762" cy="7272808"/>
          </a:xfrm>
          <a:prstGeom prst="rect">
            <a:avLst/>
          </a:prstGeom>
        </p:spPr>
      </p:pic>
      <p:sp>
        <p:nvSpPr>
          <p:cNvPr id="557058" name="Text Box 2">
            <a:extLst>
              <a:ext uri="{FF2B5EF4-FFF2-40B4-BE49-F238E27FC236}">
                <a16:creationId xmlns:a16="http://schemas.microsoft.com/office/drawing/2014/main" id="{3ACA724A-6142-4BFE-8753-0710513E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632" y="5448280"/>
            <a:ext cx="6964728" cy="1409720"/>
          </a:xfrm>
          <a:prstGeom prst="rect">
            <a:avLst/>
          </a:prstGeom>
          <a:solidFill>
            <a:srgbClr val="E1F4FF">
              <a:alpha val="89999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C83C3C"/>
                </a:solidFill>
              </a:rPr>
              <a:t>„</a:t>
            </a:r>
            <a:r>
              <a:rPr lang="en-US" sz="2800" b="1" dirty="0">
                <a:solidFill>
                  <a:srgbClr val="C83C3C"/>
                </a:solidFill>
                <a:latin typeface="Arial" panose="020B0604020202020204" pitchFamily="34" charset="0"/>
              </a:rPr>
              <a:t>Creativity is just connecting things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."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C83C3C"/>
                </a:solidFill>
                <a:latin typeface="+mj-lt"/>
              </a:rPr>
              <a:t>__________________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b="1" dirty="0">
                <a:solidFill>
                  <a:srgbClr val="C83C3C"/>
                </a:solidFill>
                <a:latin typeface="+mj-lt"/>
              </a:rPr>
              <a:t>Steve Jobs</a:t>
            </a:r>
          </a:p>
        </p:txBody>
      </p:sp>
      <p:sp>
        <p:nvSpPr>
          <p:cNvPr id="217092" name="Foliennummernplatzhalter 1">
            <a:extLst>
              <a:ext uri="{FF2B5EF4-FFF2-40B4-BE49-F238E27FC236}">
                <a16:creationId xmlns:a16="http://schemas.microsoft.com/office/drawing/2014/main" id="{7F40AC0A-0553-496E-94F9-69B1B5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67D04670-CE56-48B7-AB63-E7BCCC462C8A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de-DE" altLang="de-DE" sz="800" dirty="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CDD2B40-1C60-4007-88CF-82E473CD23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36525"/>
            <a:ext cx="1054648" cy="11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254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Person, drinnen, Personen enthält.&#10;&#10;Automatisch generierte Beschreibung">
            <a:extLst>
              <a:ext uri="{FF2B5EF4-FFF2-40B4-BE49-F238E27FC236}">
                <a16:creationId xmlns:a16="http://schemas.microsoft.com/office/drawing/2014/main" id="{4E2C7961-43BB-48B6-B2CA-7C582F4F4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0704" y="0"/>
            <a:ext cx="13033447" cy="81947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lang="x-non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EE867D5-03B9-4582-9885-E8A4A9DF061C}"/>
              </a:ext>
            </a:extLst>
          </p:cNvPr>
          <p:cNvSpPr txBox="1"/>
          <p:nvPr/>
        </p:nvSpPr>
        <p:spPr>
          <a:xfrm>
            <a:off x="811188" y="1568746"/>
            <a:ext cx="4852764" cy="4647426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(&lt;20 min)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everybody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work-decisions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end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check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------------------------------------------------------------------------------------------------------------------------------------------------------------------------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10%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38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814EAAE-6FC3-44DF-B997-C1DE9DE4F219}"/>
              </a:ext>
            </a:extLst>
          </p:cNvPr>
          <p:cNvSpPr txBox="1"/>
          <p:nvPr/>
        </p:nvSpPr>
        <p:spPr>
          <a:xfrm>
            <a:off x="0" y="44624"/>
            <a:ext cx="12192000" cy="6813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01967B-42C7-4893-AA07-CF18256D73F5}"/>
              </a:ext>
            </a:extLst>
          </p:cNvPr>
          <p:cNvSpPr txBox="1">
            <a:spLocks/>
          </p:cNvSpPr>
          <p:nvPr/>
        </p:nvSpPr>
        <p:spPr>
          <a:xfrm>
            <a:off x="623392" y="1669864"/>
            <a:ext cx="10801200" cy="351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9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x-none" sz="39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60A88B-8079-465D-9D5B-882899E5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practises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-workshop ?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Arrange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top-management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listen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endless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(This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 external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consultant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cange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-workshops)</a:t>
            </a: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but quick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Nobody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fail,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listen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3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ym - Handarbeitszubehör für Stricken, Häkeln und Nähen | Wolle-Aktuell.de">
            <a:extLst>
              <a:ext uri="{FF2B5EF4-FFF2-40B4-BE49-F238E27FC236}">
                <a16:creationId xmlns:a16="http://schemas.microsoft.com/office/drawing/2014/main" id="{139EF038-4A77-49C3-93D8-576B6CDCB1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0"/>
            <a:ext cx="12192000" cy="68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658CA6D-2463-4BC5-9E35-5AECEE29F447}"/>
              </a:ext>
            </a:extLst>
          </p:cNvPr>
          <p:cNvSpPr txBox="1"/>
          <p:nvPr/>
        </p:nvSpPr>
        <p:spPr>
          <a:xfrm>
            <a:off x="4939218" y="6237312"/>
            <a:ext cx="158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Since</a:t>
            </a:r>
            <a:r>
              <a:rPr lang="de-DE" sz="2400" dirty="0"/>
              <a:t> 1530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B6FD95-765C-4B6D-8A73-1DD34B1EB1B4}"/>
              </a:ext>
            </a:extLst>
          </p:cNvPr>
          <p:cNvSpPr txBox="1">
            <a:spLocks/>
          </p:cNvSpPr>
          <p:nvPr/>
        </p:nvSpPr>
        <p:spPr>
          <a:xfrm>
            <a:off x="813924" y="620688"/>
            <a:ext cx="8250588" cy="925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1. </a:t>
            </a:r>
            <a:r>
              <a:rPr lang="de-DE" dirty="0" err="1"/>
              <a:t>Why</a:t>
            </a:r>
            <a:r>
              <a:rPr lang="de-DE" dirty="0"/>
              <a:t> Change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16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Foliennummernplatzhalter 1">
            <a:extLst>
              <a:ext uri="{FF2B5EF4-FFF2-40B4-BE49-F238E27FC236}">
                <a16:creationId xmlns:a16="http://schemas.microsoft.com/office/drawing/2014/main" id="{10DEEF73-2A6E-4169-B58E-31AE66A8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2CC1F015-87FC-401A-99ED-C9792C533618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de-DE" altLang="de-DE" sz="800"/>
          </a:p>
        </p:txBody>
      </p:sp>
      <p:pic>
        <p:nvPicPr>
          <p:cNvPr id="3" name="Grafik 2" descr="Ein Bild, das Gebäude, Baumaterial, Stein enthält.&#10;&#10;Automatisch generierte Beschreibung">
            <a:extLst>
              <a:ext uri="{FF2B5EF4-FFF2-40B4-BE49-F238E27FC236}">
                <a16:creationId xmlns:a16="http://schemas.microsoft.com/office/drawing/2014/main" id="{895ED30F-42F4-4792-B0B4-23BC5DE25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3697" y="620688"/>
            <a:ext cx="12335297" cy="82169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CF06F75-F87A-40F0-8626-7113B77DD6E3}"/>
              </a:ext>
            </a:extLst>
          </p:cNvPr>
          <p:cNvSpPr txBox="1"/>
          <p:nvPr/>
        </p:nvSpPr>
        <p:spPr>
          <a:xfrm>
            <a:off x="551384" y="3501008"/>
            <a:ext cx="4536504" cy="504056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wrap="none" lIns="0" tIns="0" rIns="0" bIns="0" rtlCol="0">
            <a:noAutofit/>
          </a:bodyPr>
          <a:lstStyle>
            <a:defPPr>
              <a:defRPr lang="x-non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5202238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b="1" dirty="0">
                <a:sym typeface="Wingdings" panose="05000000000000000000" pitchFamily="2" charset="2"/>
              </a:rPr>
              <a:t>Many </a:t>
            </a:r>
            <a:r>
              <a:rPr lang="de-DE" b="1" dirty="0" err="1"/>
              <a:t>ideas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change</a:t>
            </a:r>
            <a:r>
              <a:rPr lang="de-DE" b="1" dirty="0"/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7C8723-8EDF-42C2-9F68-1653972ACC01}"/>
              </a:ext>
            </a:extLst>
          </p:cNvPr>
          <p:cNvSpPr txBox="1"/>
          <p:nvPr/>
        </p:nvSpPr>
        <p:spPr>
          <a:xfrm>
            <a:off x="4655840" y="4770427"/>
            <a:ext cx="3312368" cy="504056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wrap="none" lIns="0" tIns="0" rIns="0" bIns="0" rtlCol="0">
            <a:noAutofit/>
          </a:bodyPr>
          <a:lstStyle>
            <a:defPPr>
              <a:defRPr lang="x-non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5202238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b="1" dirty="0">
                <a:sym typeface="Wingdings" panose="05000000000000000000" pitchFamily="2" charset="2"/>
              </a:rPr>
              <a:t>and </a:t>
            </a:r>
            <a:r>
              <a:rPr lang="de-DE" b="1" dirty="0" err="1">
                <a:sym typeface="Wingdings" panose="05000000000000000000" pitchFamily="2" charset="2"/>
              </a:rPr>
              <a:t>test</a:t>
            </a:r>
            <a:r>
              <a:rPr lang="de-DE" b="1" dirty="0">
                <a:sym typeface="Wingdings" panose="05000000000000000000" pitchFamily="2" charset="2"/>
              </a:rPr>
              <a:t>, </a:t>
            </a:r>
            <a:r>
              <a:rPr lang="de-DE" b="1" dirty="0" err="1">
                <a:sym typeface="Wingdings" panose="05000000000000000000" pitchFamily="2" charset="2"/>
              </a:rPr>
              <a:t>test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test</a:t>
            </a:r>
            <a:r>
              <a:rPr lang="de-DE" b="1" dirty="0">
                <a:sym typeface="Wingdings" panose="05000000000000000000" pitchFamily="2" charset="2"/>
              </a:rPr>
              <a:t> …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80DF96-BD6B-4BA5-AAD7-FE5E220DE5F2}"/>
              </a:ext>
            </a:extLst>
          </p:cNvPr>
          <p:cNvSpPr txBox="1"/>
          <p:nvPr/>
        </p:nvSpPr>
        <p:spPr>
          <a:xfrm>
            <a:off x="6663142" y="5828483"/>
            <a:ext cx="3312368" cy="504056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wrap="none" lIns="0" tIns="0" rIns="0" bIns="0" rtlCol="0">
            <a:noAutofit/>
          </a:bodyPr>
          <a:lstStyle>
            <a:defPPr>
              <a:defRPr lang="x-non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5202238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b="1" dirty="0" err="1">
                <a:sym typeface="Wingdings" panose="05000000000000000000" pitchFamily="2" charset="2"/>
              </a:rPr>
              <a:t>to</a:t>
            </a:r>
            <a:r>
              <a:rPr lang="de-DE" b="1" dirty="0">
                <a:sym typeface="Wingdings" panose="05000000000000000000" pitchFamily="2" charset="2"/>
              </a:rPr>
              <a:t> find a </a:t>
            </a:r>
            <a:r>
              <a:rPr lang="de-DE" b="1" dirty="0" err="1">
                <a:sym typeface="Wingdings" panose="05000000000000000000" pitchFamily="2" charset="2"/>
              </a:rPr>
              <a:t>great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result</a:t>
            </a:r>
            <a:r>
              <a:rPr lang="de-DE" b="1" dirty="0">
                <a:sym typeface="Wingdings" panose="05000000000000000000" pitchFamily="2" charset="2"/>
              </a:rPr>
              <a:t> 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54029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814EAAE-6FC3-44DF-B997-C1DE9DE4F219}"/>
              </a:ext>
            </a:extLst>
          </p:cNvPr>
          <p:cNvSpPr txBox="1"/>
          <p:nvPr/>
        </p:nvSpPr>
        <p:spPr>
          <a:xfrm>
            <a:off x="0" y="44624"/>
            <a:ext cx="12192000" cy="6813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01967B-42C7-4893-AA07-CF18256D73F5}"/>
              </a:ext>
            </a:extLst>
          </p:cNvPr>
          <p:cNvSpPr txBox="1">
            <a:spLocks/>
          </p:cNvSpPr>
          <p:nvPr/>
        </p:nvSpPr>
        <p:spPr>
          <a:xfrm>
            <a:off x="623392" y="1669864"/>
            <a:ext cx="10801200" cy="351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9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x-none" sz="39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91330F-CB5D-4B18-8CF7-8CF414650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practises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quick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(at least 3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lasting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decided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imlemented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parallely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after 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-session)</a:t>
            </a: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Track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publish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internally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externally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; bring in a positive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 open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stopping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(This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normally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50% will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exchanged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Celebrate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change-activities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also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59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Mann, stehend, darstellend enthält.&#10;&#10;Automatisch generierte Beschreibung">
            <a:extLst>
              <a:ext uri="{FF2B5EF4-FFF2-40B4-BE49-F238E27FC236}">
                <a16:creationId xmlns:a16="http://schemas.microsoft.com/office/drawing/2014/main" id="{73EB4843-47E8-4273-8074-D11E5DD6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143000"/>
            <a:ext cx="12912757" cy="9684568"/>
          </a:xfrm>
          <a:prstGeom prst="rect">
            <a:avLst/>
          </a:prstGeom>
        </p:spPr>
      </p:pic>
      <p:sp>
        <p:nvSpPr>
          <p:cNvPr id="75779" name="Text Box 2">
            <a:extLst>
              <a:ext uri="{FF2B5EF4-FFF2-40B4-BE49-F238E27FC236}">
                <a16:creationId xmlns:a16="http://schemas.microsoft.com/office/drawing/2014/main" id="{B5F21C0A-1832-4E12-B482-48ED4CA2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3921783"/>
            <a:ext cx="7777162" cy="2799692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800" b="1" dirty="0">
                <a:solidFill>
                  <a:srgbClr val="C83C3C"/>
                </a:solidFill>
              </a:rPr>
              <a:t>„</a:t>
            </a:r>
            <a:r>
              <a:rPr lang="en-US" altLang="de-DE" sz="2800" b="1" dirty="0">
                <a:solidFill>
                  <a:srgbClr val="C83C3C"/>
                </a:solidFill>
              </a:rPr>
              <a:t>The idea, the plan or the strategy alone are really not enough. </a:t>
            </a:r>
            <a:br>
              <a:rPr lang="en-US" altLang="de-DE" sz="2800" b="1" dirty="0">
                <a:solidFill>
                  <a:srgbClr val="C83C3C"/>
                </a:solidFill>
              </a:rPr>
            </a:br>
            <a:r>
              <a:rPr lang="en-US" altLang="de-DE" sz="2800" b="1" dirty="0">
                <a:solidFill>
                  <a:srgbClr val="C83C3C"/>
                </a:solidFill>
              </a:rPr>
              <a:t>They are merely the wood. </a:t>
            </a:r>
            <a:br>
              <a:rPr lang="en-US" altLang="de-DE" sz="2800" b="1" dirty="0">
                <a:solidFill>
                  <a:srgbClr val="C83C3C"/>
                </a:solidFill>
              </a:rPr>
            </a:br>
            <a:r>
              <a:rPr lang="en-US" altLang="de-DE" sz="2800" b="1" dirty="0">
                <a:solidFill>
                  <a:srgbClr val="C83C3C"/>
                </a:solidFill>
              </a:rPr>
              <a:t>It is enthusiasm that brings the fire to life</a:t>
            </a:r>
            <a:r>
              <a:rPr lang="de-DE" altLang="de-DE" sz="2800" b="1" dirty="0">
                <a:solidFill>
                  <a:srgbClr val="C83C3C"/>
                </a:solidFill>
              </a:rPr>
              <a:t>!"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>
                <a:solidFill>
                  <a:srgbClr val="C83C3C"/>
                </a:solidFill>
              </a:rPr>
              <a:t>___________________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 err="1">
                <a:solidFill>
                  <a:srgbClr val="C83C3C"/>
                </a:solidFill>
              </a:rPr>
              <a:t>unknown</a:t>
            </a:r>
            <a:endParaRPr lang="de-DE" altLang="de-DE" b="1" dirty="0">
              <a:solidFill>
                <a:srgbClr val="C83C3C"/>
              </a:solidFill>
            </a:endParaRPr>
          </a:p>
        </p:txBody>
      </p:sp>
      <p:sp>
        <p:nvSpPr>
          <p:cNvPr id="75780" name="Foliennummernplatzhalter 1">
            <a:extLst>
              <a:ext uri="{FF2B5EF4-FFF2-40B4-BE49-F238E27FC236}">
                <a16:creationId xmlns:a16="http://schemas.microsoft.com/office/drawing/2014/main" id="{10DEEF73-2A6E-4169-B58E-31AE66A8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2CC1F015-87FC-401A-99ED-C9792C533618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de-DE" altLang="de-DE" sz="80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Foliennummernplatzhalter 1">
            <a:extLst>
              <a:ext uri="{FF2B5EF4-FFF2-40B4-BE49-F238E27FC236}">
                <a16:creationId xmlns:a16="http://schemas.microsoft.com/office/drawing/2014/main" id="{10DEEF73-2A6E-4169-B58E-31AE66A8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2CC1F015-87FC-401A-99ED-C9792C533618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de-DE" altLang="de-DE" sz="800"/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91F8F314-4114-41A6-8489-C2BD9BDE1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040" y="1268412"/>
            <a:ext cx="4780259" cy="47802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EE12D-55DB-457D-B072-995D6B41B590}"/>
              </a:ext>
            </a:extLst>
          </p:cNvPr>
          <p:cNvSpPr txBox="1"/>
          <p:nvPr/>
        </p:nvSpPr>
        <p:spPr>
          <a:xfrm>
            <a:off x="820479" y="5888481"/>
            <a:ext cx="10628238" cy="504056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wrap="none" lIns="0" tIns="0" rIns="0" bIns="0" rtlCol="0">
            <a:noAutofit/>
          </a:bodyPr>
          <a:lstStyle>
            <a:defPPr>
              <a:defRPr lang="x-non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5202238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b="1" dirty="0" err="1">
                <a:sym typeface="Wingdings" panose="05000000000000000000" pitchFamily="2" charset="2"/>
              </a:rPr>
              <a:t>Please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pay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attention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to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the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fact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that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every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day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has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only</a:t>
            </a:r>
            <a:r>
              <a:rPr lang="de-DE" b="1" dirty="0">
                <a:sym typeface="Wingdings" panose="05000000000000000000" pitchFamily="2" charset="2"/>
              </a:rPr>
              <a:t> 24 </a:t>
            </a:r>
            <a:r>
              <a:rPr lang="de-DE" b="1" dirty="0" err="1">
                <a:sym typeface="Wingdings" panose="05000000000000000000" pitchFamily="2" charset="2"/>
              </a:rPr>
              <a:t>hrs</a:t>
            </a:r>
            <a:r>
              <a:rPr lang="de-DE" b="1" dirty="0">
                <a:sym typeface="Wingdings" panose="05000000000000000000" pitchFamily="2" charset="2"/>
              </a:rPr>
              <a:t> !</a:t>
            </a:r>
            <a:endParaRPr lang="de-DE" b="1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0F9D703-C3D3-4EB7-A903-AEEC94614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270" y="426810"/>
            <a:ext cx="7777162" cy="803361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2800" b="1" dirty="0">
                <a:solidFill>
                  <a:srgbClr val="C83C3C"/>
                </a:solidFill>
              </a:rPr>
              <a:t>enthusiasm</a:t>
            </a:r>
            <a:endParaRPr lang="de-DE" altLang="de-DE" sz="2800" b="1" dirty="0">
              <a:solidFill>
                <a:srgbClr val="C8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95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814EAAE-6FC3-44DF-B997-C1DE9DE4F219}"/>
              </a:ext>
            </a:extLst>
          </p:cNvPr>
          <p:cNvSpPr txBox="1"/>
          <p:nvPr/>
        </p:nvSpPr>
        <p:spPr>
          <a:xfrm>
            <a:off x="0" y="44624"/>
            <a:ext cx="12192000" cy="6813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01967B-42C7-4893-AA07-CF18256D73F5}"/>
              </a:ext>
            </a:extLst>
          </p:cNvPr>
          <p:cNvSpPr txBox="1">
            <a:spLocks/>
          </p:cNvSpPr>
          <p:nvPr/>
        </p:nvSpPr>
        <p:spPr>
          <a:xfrm>
            <a:off x="623392" y="1669864"/>
            <a:ext cx="10801200" cy="351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9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x-none" sz="39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178555-45CA-4835-AD5E-FD3AE55F2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top-management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Having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operational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decidings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-brigade“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!)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„normal“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Reserve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strategiec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–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5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Himmel, draußen, Schild enthält.&#10;&#10;Automatisch generierte Beschreibung">
            <a:extLst>
              <a:ext uri="{FF2B5EF4-FFF2-40B4-BE49-F238E27FC236}">
                <a16:creationId xmlns:a16="http://schemas.microsoft.com/office/drawing/2014/main" id="{4C11A31A-490F-49D0-9085-64657A0D6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" y="-864009"/>
            <a:ext cx="12192000" cy="12118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E2D47-1FAD-0549-9997-BFF27F86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58" y="548680"/>
            <a:ext cx="9696893" cy="1140068"/>
          </a:xfrm>
        </p:spPr>
        <p:txBody>
          <a:bodyPr>
            <a:normAutofit/>
          </a:bodyPr>
          <a:lstStyle/>
          <a:p>
            <a:r>
              <a:rPr lang="en-GB" dirty="0"/>
              <a:t>6. Change – conclusion			</a:t>
            </a:r>
            <a:endParaRPr lang="x-none" dirty="0"/>
          </a:p>
        </p:txBody>
      </p:sp>
      <p:sp>
        <p:nvSpPr>
          <p:cNvPr id="3" name="TextBox 2"/>
          <p:cNvSpPr txBox="1"/>
          <p:nvPr/>
        </p:nvSpPr>
        <p:spPr>
          <a:xfrm>
            <a:off x="803694" y="1662708"/>
            <a:ext cx="932475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Perpetual change is a must in all companies / societies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Renewals are good, innovations are better,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but mostly more important is the companies culture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Workshops are good for discussions and deciding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Include the relevant stakeholder –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least try to incorporate their interests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Assemble a mixed workshop-team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workshop without DOING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Check the results every quarter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Don´t wait for the great idea  -                            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now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Rauch, draußen, Transport enthält.&#10;&#10;Automatisch generierte Beschreibung">
            <a:extLst>
              <a:ext uri="{FF2B5EF4-FFF2-40B4-BE49-F238E27FC236}">
                <a16:creationId xmlns:a16="http://schemas.microsoft.com/office/drawing/2014/main" id="{A466062F-3264-443B-AED1-C96C65E6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97" y="-89893"/>
            <a:ext cx="12802695" cy="7191301"/>
          </a:xfrm>
          <a:prstGeom prst="rect">
            <a:avLst/>
          </a:prstGeom>
        </p:spPr>
      </p:pic>
      <p:sp>
        <p:nvSpPr>
          <p:cNvPr id="557058" name="Text Box 2">
            <a:extLst>
              <a:ext uri="{FF2B5EF4-FFF2-40B4-BE49-F238E27FC236}">
                <a16:creationId xmlns:a16="http://schemas.microsoft.com/office/drawing/2014/main" id="{3ACA724A-6142-4BFE-8753-0710513E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1989137"/>
            <a:ext cx="6192986" cy="1994623"/>
          </a:xfrm>
          <a:prstGeom prst="rect">
            <a:avLst/>
          </a:prstGeom>
          <a:solidFill>
            <a:srgbClr val="E1F4FF">
              <a:alpha val="89999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C83C3C"/>
                </a:solidFill>
              </a:rPr>
              <a:t>„</a:t>
            </a:r>
            <a:r>
              <a:rPr lang="en-US" sz="2800" b="1" dirty="0">
                <a:solidFill>
                  <a:srgbClr val="C83C3C"/>
                </a:solidFill>
                <a:latin typeface="Arial" panose="020B0604020202020204" pitchFamily="34" charset="0"/>
              </a:rPr>
              <a:t>Nothing will change </a:t>
            </a:r>
            <a:br>
              <a:rPr lang="en-US" sz="2800" b="1" dirty="0">
                <a:solidFill>
                  <a:srgbClr val="C83C3C"/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srgbClr val="C83C3C"/>
                </a:solidFill>
                <a:latin typeface="Arial" panose="020B0604020202020204" pitchFamily="34" charset="0"/>
              </a:rPr>
              <a:t>if we don't change anything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."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C83C3C"/>
                </a:solidFill>
                <a:latin typeface="+mj-lt"/>
              </a:rPr>
              <a:t>___________________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b="1" dirty="0">
                <a:solidFill>
                  <a:srgbClr val="C83C3C"/>
                </a:solidFill>
                <a:latin typeface="+mj-lt"/>
              </a:rPr>
              <a:t>Dr. </a:t>
            </a:r>
            <a:r>
              <a:rPr lang="de-DE" b="1" dirty="0" err="1">
                <a:solidFill>
                  <a:srgbClr val="C83C3C"/>
                </a:solidFill>
                <a:latin typeface="+mj-lt"/>
              </a:rPr>
              <a:t>Rabold</a:t>
            </a:r>
            <a:r>
              <a:rPr lang="de-DE" b="1" dirty="0">
                <a:solidFill>
                  <a:srgbClr val="C83C3C"/>
                </a:solidFill>
                <a:latin typeface="+mj-lt"/>
              </a:rPr>
              <a:t> </a:t>
            </a:r>
          </a:p>
        </p:txBody>
      </p:sp>
      <p:sp>
        <p:nvSpPr>
          <p:cNvPr id="217092" name="Foliennummernplatzhalter 1">
            <a:extLst>
              <a:ext uri="{FF2B5EF4-FFF2-40B4-BE49-F238E27FC236}">
                <a16:creationId xmlns:a16="http://schemas.microsoft.com/office/drawing/2014/main" id="{7F40AC0A-0553-496E-94F9-69B1B5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67D04670-CE56-48B7-AB63-E7BCCC462C8A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de-DE" altLang="de-DE" sz="800" dirty="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CDD2B40-1C60-4007-88CF-82E473CD23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36525"/>
            <a:ext cx="1054648" cy="1155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1FE625C1-149B-4834-A0CF-DB733E1CF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9056" y="-723714"/>
            <a:ext cx="16522090" cy="8575143"/>
          </a:xfrm>
          <a:prstGeom prst="rect">
            <a:avLst/>
          </a:prstGeom>
        </p:spPr>
      </p:pic>
      <p:sp>
        <p:nvSpPr>
          <p:cNvPr id="557058" name="Text Box 2">
            <a:extLst>
              <a:ext uri="{FF2B5EF4-FFF2-40B4-BE49-F238E27FC236}">
                <a16:creationId xmlns:a16="http://schemas.microsoft.com/office/drawing/2014/main" id="{3ACA724A-6142-4BFE-8753-0710513E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045" y="332656"/>
            <a:ext cx="6192986" cy="2303959"/>
          </a:xfrm>
          <a:prstGeom prst="rect">
            <a:avLst/>
          </a:prstGeom>
          <a:solidFill>
            <a:srgbClr val="E1F4FF">
              <a:alpha val="89999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dirty="0">
                <a:solidFill>
                  <a:srgbClr val="C83C3C"/>
                </a:solidFill>
              </a:rPr>
              <a:t>„</a:t>
            </a:r>
            <a:r>
              <a:rPr lang="en-US" sz="2800" b="1" dirty="0">
                <a:solidFill>
                  <a:srgbClr val="C83C3C"/>
                </a:solidFill>
                <a:latin typeface="Arial" panose="020B0604020202020204" pitchFamily="34" charset="0"/>
              </a:rPr>
              <a:t>Now: What did you miss ?</a:t>
            </a:r>
            <a:br>
              <a:rPr lang="en-US" sz="2800" b="1" dirty="0">
                <a:solidFill>
                  <a:srgbClr val="C83C3C"/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srgbClr val="C83C3C"/>
                </a:solidFill>
                <a:latin typeface="Arial" panose="020B0604020202020204" pitchFamily="34" charset="0"/>
              </a:rPr>
              <a:t>What could I add or </a:t>
            </a:r>
            <a:br>
              <a:rPr lang="en-US" sz="2800" b="1" dirty="0">
                <a:solidFill>
                  <a:srgbClr val="C83C3C"/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srgbClr val="C83C3C"/>
                </a:solidFill>
                <a:latin typeface="Arial" panose="020B0604020202020204" pitchFamily="34" charset="0"/>
              </a:rPr>
              <a:t>make better next time ?</a:t>
            </a:r>
            <a:r>
              <a:rPr lang="de-DE" sz="2800" b="1" dirty="0">
                <a:solidFill>
                  <a:srgbClr val="C83C3C"/>
                </a:solidFill>
                <a:latin typeface="+mj-lt"/>
              </a:rPr>
              <a:t>"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C83C3C"/>
                </a:solidFill>
                <a:latin typeface="+mj-lt"/>
              </a:rPr>
              <a:t>___________________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b="1" dirty="0">
                <a:solidFill>
                  <a:srgbClr val="C83C3C"/>
                </a:solidFill>
                <a:latin typeface="+mj-lt"/>
              </a:rPr>
              <a:t>Herwig</a:t>
            </a:r>
          </a:p>
        </p:txBody>
      </p:sp>
      <p:sp>
        <p:nvSpPr>
          <p:cNvPr id="217092" name="Foliennummernplatzhalter 1">
            <a:extLst>
              <a:ext uri="{FF2B5EF4-FFF2-40B4-BE49-F238E27FC236}">
                <a16:creationId xmlns:a16="http://schemas.microsoft.com/office/drawing/2014/main" id="{7F40AC0A-0553-496E-94F9-69B1B5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67D04670-CE56-48B7-AB63-E7BCCC462C8A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de-DE" altLang="de-DE" sz="800" dirty="0"/>
          </a:p>
        </p:txBody>
      </p:sp>
    </p:spTree>
    <p:extLst>
      <p:ext uri="{BB962C8B-B14F-4D97-AF65-F5344CB8AC3E}">
        <p14:creationId xmlns:p14="http://schemas.microsoft.com/office/powerpoint/2010/main" val="15116886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F92CD93-CAF6-4092-8C4E-50B9AD55B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4" t="10860" b="11730"/>
          <a:stretch/>
        </p:blipFill>
        <p:spPr bwMode="auto">
          <a:xfrm>
            <a:off x="479376" y="2575857"/>
            <a:ext cx="684361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ihandform 5">
            <a:extLst>
              <a:ext uri="{FF2B5EF4-FFF2-40B4-BE49-F238E27FC236}">
                <a16:creationId xmlns:a16="http://schemas.microsoft.com/office/drawing/2014/main" id="{59124887-3CB9-48F3-9CA3-604A3E129EE4}"/>
              </a:ext>
            </a:extLst>
          </p:cNvPr>
          <p:cNvSpPr>
            <a:spLocks/>
          </p:cNvSpPr>
          <p:nvPr/>
        </p:nvSpPr>
        <p:spPr bwMode="auto">
          <a:xfrm rot="18945475">
            <a:off x="7256574" y="2345267"/>
            <a:ext cx="968193" cy="961148"/>
          </a:xfrm>
          <a:custGeom>
            <a:avLst/>
            <a:gdLst>
              <a:gd name="T0" fmla="*/ 0 w 2407024"/>
              <a:gd name="T1" fmla="*/ 0 h 1613647"/>
              <a:gd name="T2" fmla="*/ 746 w 2407024"/>
              <a:gd name="T3" fmla="*/ 11115 h 1613647"/>
              <a:gd name="T4" fmla="*/ 1141 w 2407024"/>
              <a:gd name="T5" fmla="*/ 31018 h 1613647"/>
              <a:gd name="T6" fmla="*/ 1141 w 2407024"/>
              <a:gd name="T7" fmla="*/ 31018 h 1613647"/>
              <a:gd name="T8" fmla="*/ 0 60000 65536"/>
              <a:gd name="T9" fmla="*/ 0 60000 65536"/>
              <a:gd name="T10" fmla="*/ 0 60000 65536"/>
              <a:gd name="T11" fmla="*/ 0 60000 65536"/>
              <a:gd name="T12" fmla="*/ 0 w 2407024"/>
              <a:gd name="T13" fmla="*/ 0 h 1613647"/>
              <a:gd name="T14" fmla="*/ 2407024 w 2407024"/>
              <a:gd name="T15" fmla="*/ 1613647 h 16136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7024" h="1613647">
                <a:moveTo>
                  <a:pt x="0" y="0"/>
                </a:moveTo>
                <a:cubicBezTo>
                  <a:pt x="586067" y="154641"/>
                  <a:pt x="1172135" y="309282"/>
                  <a:pt x="1573306" y="578223"/>
                </a:cubicBezTo>
                <a:cubicBezTo>
                  <a:pt x="1974477" y="847164"/>
                  <a:pt x="2407024" y="1613647"/>
                  <a:pt x="2407024" y="1613647"/>
                </a:cubicBezTo>
              </a:path>
            </a:pathLst>
          </a:custGeom>
          <a:noFill/>
          <a:ln w="85725" cap="flat" cmpd="sng" algn="ctr">
            <a:solidFill>
              <a:srgbClr val="FF0066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9" name="Freihandform 5">
            <a:extLst>
              <a:ext uri="{FF2B5EF4-FFF2-40B4-BE49-F238E27FC236}">
                <a16:creationId xmlns:a16="http://schemas.microsoft.com/office/drawing/2014/main" id="{032900AE-AAD9-493F-953B-275240F11680}"/>
              </a:ext>
            </a:extLst>
          </p:cNvPr>
          <p:cNvSpPr>
            <a:spLocks/>
          </p:cNvSpPr>
          <p:nvPr/>
        </p:nvSpPr>
        <p:spPr bwMode="auto">
          <a:xfrm>
            <a:off x="8412524" y="2825841"/>
            <a:ext cx="844746" cy="1101605"/>
          </a:xfrm>
          <a:custGeom>
            <a:avLst/>
            <a:gdLst>
              <a:gd name="T0" fmla="*/ 0 w 2407024"/>
              <a:gd name="T1" fmla="*/ 0 h 1613647"/>
              <a:gd name="T2" fmla="*/ 746 w 2407024"/>
              <a:gd name="T3" fmla="*/ 11115 h 1613647"/>
              <a:gd name="T4" fmla="*/ 1141 w 2407024"/>
              <a:gd name="T5" fmla="*/ 31018 h 1613647"/>
              <a:gd name="T6" fmla="*/ 1141 w 2407024"/>
              <a:gd name="T7" fmla="*/ 31018 h 1613647"/>
              <a:gd name="T8" fmla="*/ 0 60000 65536"/>
              <a:gd name="T9" fmla="*/ 0 60000 65536"/>
              <a:gd name="T10" fmla="*/ 0 60000 65536"/>
              <a:gd name="T11" fmla="*/ 0 60000 65536"/>
              <a:gd name="T12" fmla="*/ 0 w 2407024"/>
              <a:gd name="T13" fmla="*/ 0 h 1613647"/>
              <a:gd name="T14" fmla="*/ 2407024 w 2407024"/>
              <a:gd name="T15" fmla="*/ 1613647 h 16136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7024" h="1613647">
                <a:moveTo>
                  <a:pt x="0" y="0"/>
                </a:moveTo>
                <a:cubicBezTo>
                  <a:pt x="586067" y="154641"/>
                  <a:pt x="1172135" y="309282"/>
                  <a:pt x="1573306" y="578223"/>
                </a:cubicBezTo>
                <a:cubicBezTo>
                  <a:pt x="1974477" y="847164"/>
                  <a:pt x="2407024" y="1613647"/>
                  <a:pt x="2407024" y="1613647"/>
                </a:cubicBezTo>
              </a:path>
            </a:pathLst>
          </a:custGeom>
          <a:noFill/>
          <a:ln w="85725" cap="flat" cmpd="sng" algn="ctr">
            <a:solidFill>
              <a:srgbClr val="FF0066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0780486-6B38-49DD-8A83-07F3594C8E1A}"/>
              </a:ext>
            </a:extLst>
          </p:cNvPr>
          <p:cNvGrpSpPr/>
          <p:nvPr/>
        </p:nvGrpSpPr>
        <p:grpSpPr>
          <a:xfrm>
            <a:off x="4349929" y="2313413"/>
            <a:ext cx="7839347" cy="4381028"/>
            <a:chOff x="-3747482" y="2339996"/>
            <a:chExt cx="7839347" cy="4381028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D122BE1-AD85-4AC2-B3D5-A6FD0C066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213" t="10860" b="11730"/>
            <a:stretch/>
          </p:blipFill>
          <p:spPr bwMode="auto">
            <a:xfrm>
              <a:off x="-3747482" y="2616568"/>
              <a:ext cx="5835498" cy="410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665E4451-00BF-47B9-9DAB-DD0CD3C92EF3}"/>
                </a:ext>
              </a:extLst>
            </p:cNvPr>
            <p:cNvSpPr>
              <a:spLocks/>
            </p:cNvSpPr>
            <p:nvPr/>
          </p:nvSpPr>
          <p:spPr bwMode="auto">
            <a:xfrm rot="18945475">
              <a:off x="2091169" y="2339996"/>
              <a:ext cx="968193" cy="961148"/>
            </a:xfrm>
            <a:custGeom>
              <a:avLst/>
              <a:gdLst>
                <a:gd name="T0" fmla="*/ 0 w 2407024"/>
                <a:gd name="T1" fmla="*/ 0 h 1613647"/>
                <a:gd name="T2" fmla="*/ 746 w 2407024"/>
                <a:gd name="T3" fmla="*/ 11115 h 1613647"/>
                <a:gd name="T4" fmla="*/ 1141 w 2407024"/>
                <a:gd name="T5" fmla="*/ 31018 h 1613647"/>
                <a:gd name="T6" fmla="*/ 1141 w 2407024"/>
                <a:gd name="T7" fmla="*/ 31018 h 16136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7024"/>
                <a:gd name="T13" fmla="*/ 0 h 1613647"/>
                <a:gd name="T14" fmla="*/ 2407024 w 2407024"/>
                <a:gd name="T15" fmla="*/ 1613647 h 1613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7024" h="1613647">
                  <a:moveTo>
                    <a:pt x="0" y="0"/>
                  </a:moveTo>
                  <a:cubicBezTo>
                    <a:pt x="586067" y="154641"/>
                    <a:pt x="1172135" y="309282"/>
                    <a:pt x="1573306" y="578223"/>
                  </a:cubicBezTo>
                  <a:cubicBezTo>
                    <a:pt x="1974477" y="847164"/>
                    <a:pt x="2407024" y="1613647"/>
                    <a:pt x="2407024" y="1613647"/>
                  </a:cubicBezTo>
                </a:path>
              </a:pathLst>
            </a:custGeom>
            <a:noFill/>
            <a:ln w="8572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" name="Freihandform 5">
              <a:extLst>
                <a:ext uri="{FF2B5EF4-FFF2-40B4-BE49-F238E27FC236}">
                  <a16:creationId xmlns:a16="http://schemas.microsoft.com/office/drawing/2014/main" id="{9DFA21FB-C20C-48DC-919E-373AB38D7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119" y="2820570"/>
              <a:ext cx="844746" cy="1101605"/>
            </a:xfrm>
            <a:custGeom>
              <a:avLst/>
              <a:gdLst>
                <a:gd name="T0" fmla="*/ 0 w 2407024"/>
                <a:gd name="T1" fmla="*/ 0 h 1613647"/>
                <a:gd name="T2" fmla="*/ 746 w 2407024"/>
                <a:gd name="T3" fmla="*/ 11115 h 1613647"/>
                <a:gd name="T4" fmla="*/ 1141 w 2407024"/>
                <a:gd name="T5" fmla="*/ 31018 h 1613647"/>
                <a:gd name="T6" fmla="*/ 1141 w 2407024"/>
                <a:gd name="T7" fmla="*/ 31018 h 16136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7024"/>
                <a:gd name="T13" fmla="*/ 0 h 1613647"/>
                <a:gd name="T14" fmla="*/ 2407024 w 2407024"/>
                <a:gd name="T15" fmla="*/ 1613647 h 1613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7024" h="1613647">
                  <a:moveTo>
                    <a:pt x="0" y="0"/>
                  </a:moveTo>
                  <a:cubicBezTo>
                    <a:pt x="586067" y="154641"/>
                    <a:pt x="1172135" y="309282"/>
                    <a:pt x="1573306" y="578223"/>
                  </a:cubicBezTo>
                  <a:cubicBezTo>
                    <a:pt x="1974477" y="847164"/>
                    <a:pt x="2407024" y="1613647"/>
                    <a:pt x="2407024" y="1613647"/>
                  </a:cubicBezTo>
                </a:path>
              </a:pathLst>
            </a:custGeom>
            <a:noFill/>
            <a:ln w="8572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264C78B0-ABC1-43AA-A47E-839BF7B6A14A}"/>
              </a:ext>
            </a:extLst>
          </p:cNvPr>
          <p:cNvSpPr/>
          <p:nvPr/>
        </p:nvSpPr>
        <p:spPr>
          <a:xfrm>
            <a:off x="5536151" y="587982"/>
            <a:ext cx="5255288" cy="2781969"/>
          </a:xfrm>
          <a:custGeom>
            <a:avLst/>
            <a:gdLst>
              <a:gd name="connsiteX0" fmla="*/ 0 w 5255288"/>
              <a:gd name="connsiteY0" fmla="*/ 2723103 h 2723103"/>
              <a:gd name="connsiteX1" fmla="*/ 80387 w 5255288"/>
              <a:gd name="connsiteY1" fmla="*/ 2703006 h 2723103"/>
              <a:gd name="connsiteX2" fmla="*/ 140677 w 5255288"/>
              <a:gd name="connsiteY2" fmla="*/ 2662813 h 2723103"/>
              <a:gd name="connsiteX3" fmla="*/ 170822 w 5255288"/>
              <a:gd name="connsiteY3" fmla="*/ 2642716 h 2723103"/>
              <a:gd name="connsiteX4" fmla="*/ 221064 w 5255288"/>
              <a:gd name="connsiteY4" fmla="*/ 2592475 h 2723103"/>
              <a:gd name="connsiteX5" fmla="*/ 241161 w 5255288"/>
              <a:gd name="connsiteY5" fmla="*/ 2562330 h 2723103"/>
              <a:gd name="connsiteX6" fmla="*/ 291403 w 5255288"/>
              <a:gd name="connsiteY6" fmla="*/ 2491991 h 2723103"/>
              <a:gd name="connsiteX7" fmla="*/ 331596 w 5255288"/>
              <a:gd name="connsiteY7" fmla="*/ 2441749 h 2723103"/>
              <a:gd name="connsiteX8" fmla="*/ 381838 w 5255288"/>
              <a:gd name="connsiteY8" fmla="*/ 2401556 h 2723103"/>
              <a:gd name="connsiteX9" fmla="*/ 401934 w 5255288"/>
              <a:gd name="connsiteY9" fmla="*/ 2371411 h 2723103"/>
              <a:gd name="connsiteX10" fmla="*/ 492370 w 5255288"/>
              <a:gd name="connsiteY10" fmla="*/ 2321169 h 2723103"/>
              <a:gd name="connsiteX11" fmla="*/ 522515 w 5255288"/>
              <a:gd name="connsiteY11" fmla="*/ 2291024 h 2723103"/>
              <a:gd name="connsiteX12" fmla="*/ 582805 w 5255288"/>
              <a:gd name="connsiteY12" fmla="*/ 2250831 h 2723103"/>
              <a:gd name="connsiteX13" fmla="*/ 612950 w 5255288"/>
              <a:gd name="connsiteY13" fmla="*/ 2220686 h 2723103"/>
              <a:gd name="connsiteX14" fmla="*/ 673240 w 5255288"/>
              <a:gd name="connsiteY14" fmla="*/ 2170444 h 2723103"/>
              <a:gd name="connsiteX15" fmla="*/ 703385 w 5255288"/>
              <a:gd name="connsiteY15" fmla="*/ 2130250 h 2723103"/>
              <a:gd name="connsiteX16" fmla="*/ 723482 w 5255288"/>
              <a:gd name="connsiteY16" fmla="*/ 2100105 h 2723103"/>
              <a:gd name="connsiteX17" fmla="*/ 753627 w 5255288"/>
              <a:gd name="connsiteY17" fmla="*/ 2090057 h 2723103"/>
              <a:gd name="connsiteX18" fmla="*/ 773723 w 5255288"/>
              <a:gd name="connsiteY18" fmla="*/ 2059912 h 2723103"/>
              <a:gd name="connsiteX19" fmla="*/ 834014 w 5255288"/>
              <a:gd name="connsiteY19" fmla="*/ 1999622 h 2723103"/>
              <a:gd name="connsiteX20" fmla="*/ 884255 w 5255288"/>
              <a:gd name="connsiteY20" fmla="*/ 1949380 h 2723103"/>
              <a:gd name="connsiteX21" fmla="*/ 904352 w 5255288"/>
              <a:gd name="connsiteY21" fmla="*/ 1919235 h 2723103"/>
              <a:gd name="connsiteX22" fmla="*/ 974691 w 5255288"/>
              <a:gd name="connsiteY22" fmla="*/ 1868993 h 2723103"/>
              <a:gd name="connsiteX23" fmla="*/ 1024932 w 5255288"/>
              <a:gd name="connsiteY23" fmla="*/ 1828800 h 2723103"/>
              <a:gd name="connsiteX24" fmla="*/ 1075174 w 5255288"/>
              <a:gd name="connsiteY24" fmla="*/ 1788606 h 2723103"/>
              <a:gd name="connsiteX25" fmla="*/ 1095271 w 5255288"/>
              <a:gd name="connsiteY25" fmla="*/ 1758461 h 2723103"/>
              <a:gd name="connsiteX26" fmla="*/ 1125416 w 5255288"/>
              <a:gd name="connsiteY26" fmla="*/ 1738365 h 2723103"/>
              <a:gd name="connsiteX27" fmla="*/ 1135464 w 5255288"/>
              <a:gd name="connsiteY27" fmla="*/ 1708220 h 2723103"/>
              <a:gd name="connsiteX28" fmla="*/ 1165609 w 5255288"/>
              <a:gd name="connsiteY28" fmla="*/ 1678075 h 2723103"/>
              <a:gd name="connsiteX29" fmla="*/ 1205803 w 5255288"/>
              <a:gd name="connsiteY29" fmla="*/ 1617784 h 2723103"/>
              <a:gd name="connsiteX30" fmla="*/ 1276141 w 5255288"/>
              <a:gd name="connsiteY30" fmla="*/ 1527349 h 2723103"/>
              <a:gd name="connsiteX31" fmla="*/ 1316334 w 5255288"/>
              <a:gd name="connsiteY31" fmla="*/ 1477108 h 2723103"/>
              <a:gd name="connsiteX32" fmla="*/ 1326383 w 5255288"/>
              <a:gd name="connsiteY32" fmla="*/ 1446962 h 2723103"/>
              <a:gd name="connsiteX33" fmla="*/ 1366576 w 5255288"/>
              <a:gd name="connsiteY33" fmla="*/ 1386672 h 2723103"/>
              <a:gd name="connsiteX34" fmla="*/ 1426866 w 5255288"/>
              <a:gd name="connsiteY34" fmla="*/ 1266092 h 2723103"/>
              <a:gd name="connsiteX35" fmla="*/ 1446963 w 5255288"/>
              <a:gd name="connsiteY35" fmla="*/ 1235947 h 2723103"/>
              <a:gd name="connsiteX36" fmla="*/ 1467060 w 5255288"/>
              <a:gd name="connsiteY36" fmla="*/ 1205802 h 2723103"/>
              <a:gd name="connsiteX37" fmla="*/ 1527350 w 5255288"/>
              <a:gd name="connsiteY37" fmla="*/ 1145512 h 2723103"/>
              <a:gd name="connsiteX38" fmla="*/ 1597688 w 5255288"/>
              <a:gd name="connsiteY38" fmla="*/ 1075173 h 2723103"/>
              <a:gd name="connsiteX39" fmla="*/ 1668027 w 5255288"/>
              <a:gd name="connsiteY39" fmla="*/ 994787 h 2723103"/>
              <a:gd name="connsiteX40" fmla="*/ 1708220 w 5255288"/>
              <a:gd name="connsiteY40" fmla="*/ 924448 h 2723103"/>
              <a:gd name="connsiteX41" fmla="*/ 1718269 w 5255288"/>
              <a:gd name="connsiteY41" fmla="*/ 894303 h 2723103"/>
              <a:gd name="connsiteX42" fmla="*/ 1738365 w 5255288"/>
              <a:gd name="connsiteY42" fmla="*/ 864158 h 2723103"/>
              <a:gd name="connsiteX43" fmla="*/ 1758462 w 5255288"/>
              <a:gd name="connsiteY43" fmla="*/ 803868 h 2723103"/>
              <a:gd name="connsiteX44" fmla="*/ 1768510 w 5255288"/>
              <a:gd name="connsiteY44" fmla="*/ 773723 h 2723103"/>
              <a:gd name="connsiteX45" fmla="*/ 1788607 w 5255288"/>
              <a:gd name="connsiteY45" fmla="*/ 743578 h 2723103"/>
              <a:gd name="connsiteX46" fmla="*/ 1818752 w 5255288"/>
              <a:gd name="connsiteY46" fmla="*/ 683288 h 2723103"/>
              <a:gd name="connsiteX47" fmla="*/ 1838849 w 5255288"/>
              <a:gd name="connsiteY47" fmla="*/ 643094 h 2723103"/>
              <a:gd name="connsiteX48" fmla="*/ 1858945 w 5255288"/>
              <a:gd name="connsiteY48" fmla="*/ 612949 h 2723103"/>
              <a:gd name="connsiteX49" fmla="*/ 1868994 w 5255288"/>
              <a:gd name="connsiteY49" fmla="*/ 582804 h 2723103"/>
              <a:gd name="connsiteX50" fmla="*/ 1889091 w 5255288"/>
              <a:gd name="connsiteY50" fmla="*/ 542611 h 2723103"/>
              <a:gd name="connsiteX51" fmla="*/ 1929284 w 5255288"/>
              <a:gd name="connsiteY51" fmla="*/ 482321 h 2723103"/>
              <a:gd name="connsiteX52" fmla="*/ 1979526 w 5255288"/>
              <a:gd name="connsiteY52" fmla="*/ 391886 h 2723103"/>
              <a:gd name="connsiteX53" fmla="*/ 2009671 w 5255288"/>
              <a:gd name="connsiteY53" fmla="*/ 361741 h 2723103"/>
              <a:gd name="connsiteX54" fmla="*/ 2029767 w 5255288"/>
              <a:gd name="connsiteY54" fmla="*/ 331595 h 2723103"/>
              <a:gd name="connsiteX55" fmla="*/ 2120203 w 5255288"/>
              <a:gd name="connsiteY55" fmla="*/ 251209 h 2723103"/>
              <a:gd name="connsiteX56" fmla="*/ 2150348 w 5255288"/>
              <a:gd name="connsiteY56" fmla="*/ 211015 h 2723103"/>
              <a:gd name="connsiteX57" fmla="*/ 2180493 w 5255288"/>
              <a:gd name="connsiteY57" fmla="*/ 200967 h 2723103"/>
              <a:gd name="connsiteX58" fmla="*/ 2200589 w 5255288"/>
              <a:gd name="connsiteY58" fmla="*/ 170822 h 2723103"/>
              <a:gd name="connsiteX59" fmla="*/ 2250831 w 5255288"/>
              <a:gd name="connsiteY59" fmla="*/ 150725 h 2723103"/>
              <a:gd name="connsiteX60" fmla="*/ 2291025 w 5255288"/>
              <a:gd name="connsiteY60" fmla="*/ 130628 h 2723103"/>
              <a:gd name="connsiteX61" fmla="*/ 2351315 w 5255288"/>
              <a:gd name="connsiteY61" fmla="*/ 110532 h 2723103"/>
              <a:gd name="connsiteX62" fmla="*/ 2461847 w 5255288"/>
              <a:gd name="connsiteY62" fmla="*/ 60290 h 2723103"/>
              <a:gd name="connsiteX63" fmla="*/ 2532185 w 5255288"/>
              <a:gd name="connsiteY63" fmla="*/ 20097 h 2723103"/>
              <a:gd name="connsiteX64" fmla="*/ 2602523 w 5255288"/>
              <a:gd name="connsiteY64" fmla="*/ 0 h 2723103"/>
              <a:gd name="connsiteX65" fmla="*/ 2974312 w 5255288"/>
              <a:gd name="connsiteY65" fmla="*/ 20097 h 2723103"/>
              <a:gd name="connsiteX66" fmla="*/ 3024554 w 5255288"/>
              <a:gd name="connsiteY66" fmla="*/ 30145 h 2723103"/>
              <a:gd name="connsiteX67" fmla="*/ 3094893 w 5255288"/>
              <a:gd name="connsiteY67" fmla="*/ 70338 h 2723103"/>
              <a:gd name="connsiteX68" fmla="*/ 3155183 w 5255288"/>
              <a:gd name="connsiteY68" fmla="*/ 90435 h 2723103"/>
              <a:gd name="connsiteX69" fmla="*/ 3205425 w 5255288"/>
              <a:gd name="connsiteY69" fmla="*/ 110532 h 2723103"/>
              <a:gd name="connsiteX70" fmla="*/ 3265715 w 5255288"/>
              <a:gd name="connsiteY70" fmla="*/ 130628 h 2723103"/>
              <a:gd name="connsiteX71" fmla="*/ 3346102 w 5255288"/>
              <a:gd name="connsiteY71" fmla="*/ 160773 h 2723103"/>
              <a:gd name="connsiteX72" fmla="*/ 3386295 w 5255288"/>
              <a:gd name="connsiteY72" fmla="*/ 170822 h 2723103"/>
              <a:gd name="connsiteX73" fmla="*/ 3416440 w 5255288"/>
              <a:gd name="connsiteY73" fmla="*/ 190919 h 2723103"/>
              <a:gd name="connsiteX74" fmla="*/ 3446585 w 5255288"/>
              <a:gd name="connsiteY74" fmla="*/ 200967 h 2723103"/>
              <a:gd name="connsiteX75" fmla="*/ 3506875 w 5255288"/>
              <a:gd name="connsiteY75" fmla="*/ 241160 h 2723103"/>
              <a:gd name="connsiteX76" fmla="*/ 3577214 w 5255288"/>
              <a:gd name="connsiteY76" fmla="*/ 271305 h 2723103"/>
              <a:gd name="connsiteX77" fmla="*/ 3617407 w 5255288"/>
              <a:gd name="connsiteY77" fmla="*/ 371789 h 2723103"/>
              <a:gd name="connsiteX78" fmla="*/ 3657600 w 5255288"/>
              <a:gd name="connsiteY78" fmla="*/ 432079 h 2723103"/>
              <a:gd name="connsiteX79" fmla="*/ 3667649 w 5255288"/>
              <a:gd name="connsiteY79" fmla="*/ 462224 h 2723103"/>
              <a:gd name="connsiteX80" fmla="*/ 3758084 w 5255288"/>
              <a:gd name="connsiteY80" fmla="*/ 572756 h 2723103"/>
              <a:gd name="connsiteX81" fmla="*/ 3798277 w 5255288"/>
              <a:gd name="connsiteY81" fmla="*/ 602901 h 2723103"/>
              <a:gd name="connsiteX82" fmla="*/ 3818374 w 5255288"/>
              <a:gd name="connsiteY82" fmla="*/ 633046 h 2723103"/>
              <a:gd name="connsiteX83" fmla="*/ 3888712 w 5255288"/>
              <a:gd name="connsiteY83" fmla="*/ 713433 h 2723103"/>
              <a:gd name="connsiteX84" fmla="*/ 3949003 w 5255288"/>
              <a:gd name="connsiteY84" fmla="*/ 813916 h 2723103"/>
              <a:gd name="connsiteX85" fmla="*/ 3979148 w 5255288"/>
              <a:gd name="connsiteY85" fmla="*/ 854110 h 2723103"/>
              <a:gd name="connsiteX86" fmla="*/ 4019341 w 5255288"/>
              <a:gd name="connsiteY86" fmla="*/ 924448 h 2723103"/>
              <a:gd name="connsiteX87" fmla="*/ 4059534 w 5255288"/>
              <a:gd name="connsiteY87" fmla="*/ 964642 h 2723103"/>
              <a:gd name="connsiteX88" fmla="*/ 4079631 w 5255288"/>
              <a:gd name="connsiteY88" fmla="*/ 994787 h 2723103"/>
              <a:gd name="connsiteX89" fmla="*/ 4139921 w 5255288"/>
              <a:gd name="connsiteY89" fmla="*/ 1055077 h 2723103"/>
              <a:gd name="connsiteX90" fmla="*/ 4190163 w 5255288"/>
              <a:gd name="connsiteY90" fmla="*/ 1195754 h 2723103"/>
              <a:gd name="connsiteX91" fmla="*/ 4210260 w 5255288"/>
              <a:gd name="connsiteY91" fmla="*/ 1256044 h 2723103"/>
              <a:gd name="connsiteX92" fmla="*/ 4230356 w 5255288"/>
              <a:gd name="connsiteY92" fmla="*/ 1296237 h 2723103"/>
              <a:gd name="connsiteX93" fmla="*/ 4260502 w 5255288"/>
              <a:gd name="connsiteY93" fmla="*/ 1406769 h 2723103"/>
              <a:gd name="connsiteX94" fmla="*/ 4320792 w 5255288"/>
              <a:gd name="connsiteY94" fmla="*/ 1537398 h 2723103"/>
              <a:gd name="connsiteX95" fmla="*/ 4350937 w 5255288"/>
              <a:gd name="connsiteY95" fmla="*/ 1597688 h 2723103"/>
              <a:gd name="connsiteX96" fmla="*/ 4360985 w 5255288"/>
              <a:gd name="connsiteY96" fmla="*/ 1637881 h 2723103"/>
              <a:gd name="connsiteX97" fmla="*/ 4371033 w 5255288"/>
              <a:gd name="connsiteY97" fmla="*/ 1668026 h 2723103"/>
              <a:gd name="connsiteX98" fmla="*/ 4381082 w 5255288"/>
              <a:gd name="connsiteY98" fmla="*/ 1728316 h 2723103"/>
              <a:gd name="connsiteX99" fmla="*/ 4391130 w 5255288"/>
              <a:gd name="connsiteY99" fmla="*/ 1808703 h 2723103"/>
              <a:gd name="connsiteX100" fmla="*/ 4441372 w 5255288"/>
              <a:gd name="connsiteY100" fmla="*/ 1838848 h 2723103"/>
              <a:gd name="connsiteX101" fmla="*/ 4521759 w 5255288"/>
              <a:gd name="connsiteY101" fmla="*/ 1879042 h 2723103"/>
              <a:gd name="connsiteX102" fmla="*/ 4572000 w 5255288"/>
              <a:gd name="connsiteY102" fmla="*/ 1909187 h 2723103"/>
              <a:gd name="connsiteX103" fmla="*/ 4602145 w 5255288"/>
              <a:gd name="connsiteY103" fmla="*/ 1919235 h 2723103"/>
              <a:gd name="connsiteX104" fmla="*/ 4702629 w 5255288"/>
              <a:gd name="connsiteY104" fmla="*/ 1959428 h 2723103"/>
              <a:gd name="connsiteX105" fmla="*/ 4742822 w 5255288"/>
              <a:gd name="connsiteY105" fmla="*/ 1979525 h 2723103"/>
              <a:gd name="connsiteX106" fmla="*/ 4813161 w 5255288"/>
              <a:gd name="connsiteY106" fmla="*/ 1999622 h 2723103"/>
              <a:gd name="connsiteX107" fmla="*/ 4863403 w 5255288"/>
              <a:gd name="connsiteY107" fmla="*/ 2009670 h 2723103"/>
              <a:gd name="connsiteX108" fmla="*/ 4893548 w 5255288"/>
              <a:gd name="connsiteY108" fmla="*/ 2019719 h 2723103"/>
              <a:gd name="connsiteX109" fmla="*/ 4953838 w 5255288"/>
              <a:gd name="connsiteY109" fmla="*/ 2049864 h 2723103"/>
              <a:gd name="connsiteX110" fmla="*/ 5084466 w 5255288"/>
              <a:gd name="connsiteY110" fmla="*/ 2059912 h 2723103"/>
              <a:gd name="connsiteX111" fmla="*/ 5154805 w 5255288"/>
              <a:gd name="connsiteY111" fmla="*/ 2069960 h 2723103"/>
              <a:gd name="connsiteX112" fmla="*/ 5194998 w 5255288"/>
              <a:gd name="connsiteY112" fmla="*/ 2080009 h 2723103"/>
              <a:gd name="connsiteX113" fmla="*/ 5245240 w 5255288"/>
              <a:gd name="connsiteY113" fmla="*/ 2090057 h 2723103"/>
              <a:gd name="connsiteX114" fmla="*/ 5255288 w 5255288"/>
              <a:gd name="connsiteY114" fmla="*/ 2090057 h 272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255288" h="2723103">
                <a:moveTo>
                  <a:pt x="0" y="2723103"/>
                </a:moveTo>
                <a:cubicBezTo>
                  <a:pt x="13926" y="2720318"/>
                  <a:pt x="63003" y="2712664"/>
                  <a:pt x="80387" y="2703006"/>
                </a:cubicBezTo>
                <a:cubicBezTo>
                  <a:pt x="101501" y="2691276"/>
                  <a:pt x="120580" y="2676211"/>
                  <a:pt x="140677" y="2662813"/>
                </a:cubicBezTo>
                <a:lnTo>
                  <a:pt x="170822" y="2642716"/>
                </a:lnTo>
                <a:cubicBezTo>
                  <a:pt x="224414" y="2562329"/>
                  <a:pt x="154074" y="2659463"/>
                  <a:pt x="221064" y="2592475"/>
                </a:cubicBezTo>
                <a:cubicBezTo>
                  <a:pt x="229604" y="2583936"/>
                  <a:pt x="234142" y="2572157"/>
                  <a:pt x="241161" y="2562330"/>
                </a:cubicBezTo>
                <a:cubicBezTo>
                  <a:pt x="303480" y="2475084"/>
                  <a:pt x="244041" y="2563033"/>
                  <a:pt x="291403" y="2491991"/>
                </a:cubicBezTo>
                <a:cubicBezTo>
                  <a:pt x="310964" y="2433306"/>
                  <a:pt x="286146" y="2487199"/>
                  <a:pt x="331596" y="2441749"/>
                </a:cubicBezTo>
                <a:cubicBezTo>
                  <a:pt x="377046" y="2396299"/>
                  <a:pt x="323153" y="2421117"/>
                  <a:pt x="381838" y="2401556"/>
                </a:cubicBezTo>
                <a:cubicBezTo>
                  <a:pt x="388537" y="2391508"/>
                  <a:pt x="392846" y="2379363"/>
                  <a:pt x="401934" y="2371411"/>
                </a:cubicBezTo>
                <a:cubicBezTo>
                  <a:pt x="444460" y="2334201"/>
                  <a:pt x="450966" y="2334970"/>
                  <a:pt x="492370" y="2321169"/>
                </a:cubicBezTo>
                <a:cubicBezTo>
                  <a:pt x="502418" y="2311121"/>
                  <a:pt x="511298" y="2299748"/>
                  <a:pt x="522515" y="2291024"/>
                </a:cubicBezTo>
                <a:cubicBezTo>
                  <a:pt x="541580" y="2276195"/>
                  <a:pt x="565726" y="2267910"/>
                  <a:pt x="582805" y="2250831"/>
                </a:cubicBezTo>
                <a:cubicBezTo>
                  <a:pt x="592853" y="2240783"/>
                  <a:pt x="602033" y="2229783"/>
                  <a:pt x="612950" y="2220686"/>
                </a:cubicBezTo>
                <a:cubicBezTo>
                  <a:pt x="659463" y="2181925"/>
                  <a:pt x="629208" y="2221815"/>
                  <a:pt x="673240" y="2170444"/>
                </a:cubicBezTo>
                <a:cubicBezTo>
                  <a:pt x="684139" y="2157728"/>
                  <a:pt x="693651" y="2143878"/>
                  <a:pt x="703385" y="2130250"/>
                </a:cubicBezTo>
                <a:cubicBezTo>
                  <a:pt x="710404" y="2120423"/>
                  <a:pt x="714052" y="2107649"/>
                  <a:pt x="723482" y="2100105"/>
                </a:cubicBezTo>
                <a:cubicBezTo>
                  <a:pt x="731753" y="2093488"/>
                  <a:pt x="743579" y="2093406"/>
                  <a:pt x="753627" y="2090057"/>
                </a:cubicBezTo>
                <a:cubicBezTo>
                  <a:pt x="760326" y="2080009"/>
                  <a:pt x="765700" y="2068938"/>
                  <a:pt x="773723" y="2059912"/>
                </a:cubicBezTo>
                <a:cubicBezTo>
                  <a:pt x="792605" y="2038670"/>
                  <a:pt x="818249" y="2023270"/>
                  <a:pt x="834014" y="1999622"/>
                </a:cubicBezTo>
                <a:cubicBezTo>
                  <a:pt x="860809" y="1959429"/>
                  <a:pt x="844062" y="1976176"/>
                  <a:pt x="884255" y="1949380"/>
                </a:cubicBezTo>
                <a:cubicBezTo>
                  <a:pt x="890954" y="1939332"/>
                  <a:pt x="895813" y="1927774"/>
                  <a:pt x="904352" y="1919235"/>
                </a:cubicBezTo>
                <a:cubicBezTo>
                  <a:pt x="916818" y="1906769"/>
                  <a:pt x="957573" y="1880405"/>
                  <a:pt x="974691" y="1868993"/>
                </a:cubicBezTo>
                <a:cubicBezTo>
                  <a:pt x="1032281" y="1782605"/>
                  <a:pt x="955598" y="1884266"/>
                  <a:pt x="1024932" y="1828800"/>
                </a:cubicBezTo>
                <a:cubicBezTo>
                  <a:pt x="1089865" y="1776854"/>
                  <a:pt x="999401" y="1813865"/>
                  <a:pt x="1075174" y="1788606"/>
                </a:cubicBezTo>
                <a:cubicBezTo>
                  <a:pt x="1081873" y="1778558"/>
                  <a:pt x="1086731" y="1767000"/>
                  <a:pt x="1095271" y="1758461"/>
                </a:cubicBezTo>
                <a:cubicBezTo>
                  <a:pt x="1103810" y="1749922"/>
                  <a:pt x="1117872" y="1747795"/>
                  <a:pt x="1125416" y="1738365"/>
                </a:cubicBezTo>
                <a:cubicBezTo>
                  <a:pt x="1132033" y="1730094"/>
                  <a:pt x="1129589" y="1717033"/>
                  <a:pt x="1135464" y="1708220"/>
                </a:cubicBezTo>
                <a:cubicBezTo>
                  <a:pt x="1143347" y="1696396"/>
                  <a:pt x="1155561" y="1688123"/>
                  <a:pt x="1165609" y="1678075"/>
                </a:cubicBezTo>
                <a:cubicBezTo>
                  <a:pt x="1184828" y="1620423"/>
                  <a:pt x="1161896" y="1674237"/>
                  <a:pt x="1205803" y="1617784"/>
                </a:cubicBezTo>
                <a:cubicBezTo>
                  <a:pt x="1289931" y="1509617"/>
                  <a:pt x="1207706" y="1595784"/>
                  <a:pt x="1276141" y="1527349"/>
                </a:cubicBezTo>
                <a:cubicBezTo>
                  <a:pt x="1301397" y="1451579"/>
                  <a:pt x="1264391" y="1542037"/>
                  <a:pt x="1316334" y="1477108"/>
                </a:cubicBezTo>
                <a:cubicBezTo>
                  <a:pt x="1322951" y="1468837"/>
                  <a:pt x="1321239" y="1456221"/>
                  <a:pt x="1326383" y="1446962"/>
                </a:cubicBezTo>
                <a:cubicBezTo>
                  <a:pt x="1338113" y="1425848"/>
                  <a:pt x="1358938" y="1409586"/>
                  <a:pt x="1366576" y="1386672"/>
                </a:cubicBezTo>
                <a:cubicBezTo>
                  <a:pt x="1394311" y="1303470"/>
                  <a:pt x="1374923" y="1344007"/>
                  <a:pt x="1426866" y="1266092"/>
                </a:cubicBezTo>
                <a:lnTo>
                  <a:pt x="1446963" y="1235947"/>
                </a:lnTo>
                <a:cubicBezTo>
                  <a:pt x="1453662" y="1225899"/>
                  <a:pt x="1458521" y="1214341"/>
                  <a:pt x="1467060" y="1205802"/>
                </a:cubicBezTo>
                <a:cubicBezTo>
                  <a:pt x="1487157" y="1185705"/>
                  <a:pt x="1511585" y="1169160"/>
                  <a:pt x="1527350" y="1145512"/>
                </a:cubicBezTo>
                <a:cubicBezTo>
                  <a:pt x="1573418" y="1076409"/>
                  <a:pt x="1544629" y="1092860"/>
                  <a:pt x="1597688" y="1075173"/>
                </a:cubicBezTo>
                <a:cubicBezTo>
                  <a:pt x="1644581" y="1004835"/>
                  <a:pt x="1617785" y="1028281"/>
                  <a:pt x="1668027" y="994787"/>
                </a:cubicBezTo>
                <a:cubicBezTo>
                  <a:pt x="1688210" y="964512"/>
                  <a:pt x="1692921" y="960145"/>
                  <a:pt x="1708220" y="924448"/>
                </a:cubicBezTo>
                <a:cubicBezTo>
                  <a:pt x="1712392" y="914713"/>
                  <a:pt x="1713532" y="903777"/>
                  <a:pt x="1718269" y="894303"/>
                </a:cubicBezTo>
                <a:cubicBezTo>
                  <a:pt x="1723670" y="883501"/>
                  <a:pt x="1733460" y="875194"/>
                  <a:pt x="1738365" y="864158"/>
                </a:cubicBezTo>
                <a:cubicBezTo>
                  <a:pt x="1746968" y="844800"/>
                  <a:pt x="1751763" y="823965"/>
                  <a:pt x="1758462" y="803868"/>
                </a:cubicBezTo>
                <a:cubicBezTo>
                  <a:pt x="1761811" y="793820"/>
                  <a:pt x="1762635" y="782536"/>
                  <a:pt x="1768510" y="773723"/>
                </a:cubicBezTo>
                <a:lnTo>
                  <a:pt x="1788607" y="743578"/>
                </a:lnTo>
                <a:cubicBezTo>
                  <a:pt x="1807029" y="688309"/>
                  <a:pt x="1787585" y="737829"/>
                  <a:pt x="1818752" y="683288"/>
                </a:cubicBezTo>
                <a:cubicBezTo>
                  <a:pt x="1826184" y="670282"/>
                  <a:pt x="1831417" y="656100"/>
                  <a:pt x="1838849" y="643094"/>
                </a:cubicBezTo>
                <a:cubicBezTo>
                  <a:pt x="1844841" y="632609"/>
                  <a:pt x="1853544" y="623751"/>
                  <a:pt x="1858945" y="612949"/>
                </a:cubicBezTo>
                <a:cubicBezTo>
                  <a:pt x="1863682" y="603475"/>
                  <a:pt x="1864821" y="592539"/>
                  <a:pt x="1868994" y="582804"/>
                </a:cubicBezTo>
                <a:cubicBezTo>
                  <a:pt x="1874895" y="569036"/>
                  <a:pt x="1881384" y="555455"/>
                  <a:pt x="1889091" y="542611"/>
                </a:cubicBezTo>
                <a:cubicBezTo>
                  <a:pt x="1901518" y="521900"/>
                  <a:pt x="1929284" y="482321"/>
                  <a:pt x="1929284" y="482321"/>
                </a:cubicBezTo>
                <a:cubicBezTo>
                  <a:pt x="1941920" y="444413"/>
                  <a:pt x="1944973" y="426439"/>
                  <a:pt x="1979526" y="391886"/>
                </a:cubicBezTo>
                <a:cubicBezTo>
                  <a:pt x="1989574" y="381838"/>
                  <a:pt x="2000574" y="372658"/>
                  <a:pt x="2009671" y="361741"/>
                </a:cubicBezTo>
                <a:cubicBezTo>
                  <a:pt x="2017402" y="352463"/>
                  <a:pt x="2021744" y="340621"/>
                  <a:pt x="2029767" y="331595"/>
                </a:cubicBezTo>
                <a:cubicBezTo>
                  <a:pt x="2079823" y="275282"/>
                  <a:pt x="2074387" y="281752"/>
                  <a:pt x="2120203" y="251209"/>
                </a:cubicBezTo>
                <a:cubicBezTo>
                  <a:pt x="2130251" y="237811"/>
                  <a:pt x="2137482" y="221736"/>
                  <a:pt x="2150348" y="211015"/>
                </a:cubicBezTo>
                <a:cubicBezTo>
                  <a:pt x="2158485" y="204234"/>
                  <a:pt x="2172222" y="207584"/>
                  <a:pt x="2180493" y="200967"/>
                </a:cubicBezTo>
                <a:cubicBezTo>
                  <a:pt x="2189923" y="193423"/>
                  <a:pt x="2190762" y="177841"/>
                  <a:pt x="2200589" y="170822"/>
                </a:cubicBezTo>
                <a:cubicBezTo>
                  <a:pt x="2215267" y="160338"/>
                  <a:pt x="2234348" y="158051"/>
                  <a:pt x="2250831" y="150725"/>
                </a:cubicBezTo>
                <a:cubicBezTo>
                  <a:pt x="2264519" y="144641"/>
                  <a:pt x="2277117" y="136191"/>
                  <a:pt x="2291025" y="130628"/>
                </a:cubicBezTo>
                <a:cubicBezTo>
                  <a:pt x="2310694" y="122761"/>
                  <a:pt x="2332368" y="120006"/>
                  <a:pt x="2351315" y="110532"/>
                </a:cubicBezTo>
                <a:cubicBezTo>
                  <a:pt x="2441176" y="65601"/>
                  <a:pt x="2403281" y="79811"/>
                  <a:pt x="2461847" y="60290"/>
                </a:cubicBezTo>
                <a:cubicBezTo>
                  <a:pt x="2492124" y="40105"/>
                  <a:pt x="2496485" y="35397"/>
                  <a:pt x="2532185" y="20097"/>
                </a:cubicBezTo>
                <a:cubicBezTo>
                  <a:pt x="2552372" y="11445"/>
                  <a:pt x="2582119" y="5101"/>
                  <a:pt x="2602523" y="0"/>
                </a:cubicBezTo>
                <a:lnTo>
                  <a:pt x="2974312" y="20097"/>
                </a:lnTo>
                <a:cubicBezTo>
                  <a:pt x="2991348" y="21314"/>
                  <a:pt x="3008789" y="23576"/>
                  <a:pt x="3024554" y="30145"/>
                </a:cubicBezTo>
                <a:cubicBezTo>
                  <a:pt x="3049481" y="40531"/>
                  <a:pt x="3070374" y="59022"/>
                  <a:pt x="3094893" y="70338"/>
                </a:cubicBezTo>
                <a:cubicBezTo>
                  <a:pt x="3114127" y="79215"/>
                  <a:pt x="3135275" y="83196"/>
                  <a:pt x="3155183" y="90435"/>
                </a:cubicBezTo>
                <a:cubicBezTo>
                  <a:pt x="3172134" y="96599"/>
                  <a:pt x="3188473" y="104368"/>
                  <a:pt x="3205425" y="110532"/>
                </a:cubicBezTo>
                <a:cubicBezTo>
                  <a:pt x="3225333" y="117771"/>
                  <a:pt x="3246047" y="122760"/>
                  <a:pt x="3265715" y="130628"/>
                </a:cubicBezTo>
                <a:cubicBezTo>
                  <a:pt x="3292280" y="141254"/>
                  <a:pt x="3318523" y="152893"/>
                  <a:pt x="3346102" y="160773"/>
                </a:cubicBezTo>
                <a:cubicBezTo>
                  <a:pt x="3359381" y="164567"/>
                  <a:pt x="3372897" y="167472"/>
                  <a:pt x="3386295" y="170822"/>
                </a:cubicBezTo>
                <a:cubicBezTo>
                  <a:pt x="3396343" y="177521"/>
                  <a:pt x="3405638" y="185518"/>
                  <a:pt x="3416440" y="190919"/>
                </a:cubicBezTo>
                <a:cubicBezTo>
                  <a:pt x="3425914" y="195656"/>
                  <a:pt x="3437326" y="195823"/>
                  <a:pt x="3446585" y="200967"/>
                </a:cubicBezTo>
                <a:cubicBezTo>
                  <a:pt x="3467699" y="212697"/>
                  <a:pt x="3485272" y="230358"/>
                  <a:pt x="3506875" y="241160"/>
                </a:cubicBezTo>
                <a:cubicBezTo>
                  <a:pt x="3556543" y="265994"/>
                  <a:pt x="3532858" y="256520"/>
                  <a:pt x="3577214" y="271305"/>
                </a:cubicBezTo>
                <a:cubicBezTo>
                  <a:pt x="3589392" y="307839"/>
                  <a:pt x="3597388" y="334610"/>
                  <a:pt x="3617407" y="371789"/>
                </a:cubicBezTo>
                <a:cubicBezTo>
                  <a:pt x="3628858" y="393055"/>
                  <a:pt x="3649962" y="409165"/>
                  <a:pt x="3657600" y="432079"/>
                </a:cubicBezTo>
                <a:cubicBezTo>
                  <a:pt x="3660950" y="442127"/>
                  <a:pt x="3661493" y="453605"/>
                  <a:pt x="3667649" y="462224"/>
                </a:cubicBezTo>
                <a:cubicBezTo>
                  <a:pt x="3695319" y="500961"/>
                  <a:pt x="3725691" y="537872"/>
                  <a:pt x="3758084" y="572756"/>
                </a:cubicBezTo>
                <a:cubicBezTo>
                  <a:pt x="3769480" y="585028"/>
                  <a:pt x="3786435" y="591059"/>
                  <a:pt x="3798277" y="602901"/>
                </a:cubicBezTo>
                <a:cubicBezTo>
                  <a:pt x="3806816" y="611440"/>
                  <a:pt x="3810727" y="623699"/>
                  <a:pt x="3818374" y="633046"/>
                </a:cubicBezTo>
                <a:cubicBezTo>
                  <a:pt x="3840920" y="660603"/>
                  <a:pt x="3866166" y="685876"/>
                  <a:pt x="3888712" y="713433"/>
                </a:cubicBezTo>
                <a:cubicBezTo>
                  <a:pt x="3906450" y="735112"/>
                  <a:pt x="3941588" y="802264"/>
                  <a:pt x="3949003" y="813916"/>
                </a:cubicBezTo>
                <a:cubicBezTo>
                  <a:pt x="3957994" y="828045"/>
                  <a:pt x="3970272" y="839908"/>
                  <a:pt x="3979148" y="854110"/>
                </a:cubicBezTo>
                <a:cubicBezTo>
                  <a:pt x="4001083" y="889206"/>
                  <a:pt x="3993807" y="894658"/>
                  <a:pt x="4019341" y="924448"/>
                </a:cubicBezTo>
                <a:cubicBezTo>
                  <a:pt x="4031672" y="938834"/>
                  <a:pt x="4047203" y="950256"/>
                  <a:pt x="4059534" y="964642"/>
                </a:cubicBezTo>
                <a:cubicBezTo>
                  <a:pt x="4067393" y="973811"/>
                  <a:pt x="4071608" y="985761"/>
                  <a:pt x="4079631" y="994787"/>
                </a:cubicBezTo>
                <a:cubicBezTo>
                  <a:pt x="4098513" y="1016029"/>
                  <a:pt x="4139921" y="1055077"/>
                  <a:pt x="4139921" y="1055077"/>
                </a:cubicBezTo>
                <a:cubicBezTo>
                  <a:pt x="4171820" y="1134824"/>
                  <a:pt x="4154313" y="1088204"/>
                  <a:pt x="4190163" y="1195754"/>
                </a:cubicBezTo>
                <a:cubicBezTo>
                  <a:pt x="4196862" y="1215851"/>
                  <a:pt x="4200787" y="1237097"/>
                  <a:pt x="4210260" y="1256044"/>
                </a:cubicBezTo>
                <a:cubicBezTo>
                  <a:pt x="4216959" y="1269442"/>
                  <a:pt x="4225619" y="1282027"/>
                  <a:pt x="4230356" y="1296237"/>
                </a:cubicBezTo>
                <a:cubicBezTo>
                  <a:pt x="4242433" y="1332467"/>
                  <a:pt x="4247886" y="1370723"/>
                  <a:pt x="4260502" y="1406769"/>
                </a:cubicBezTo>
                <a:cubicBezTo>
                  <a:pt x="4264073" y="1416972"/>
                  <a:pt x="4305334" y="1510347"/>
                  <a:pt x="4320792" y="1537398"/>
                </a:cubicBezTo>
                <a:cubicBezTo>
                  <a:pt x="4345954" y="1581433"/>
                  <a:pt x="4337778" y="1551634"/>
                  <a:pt x="4350937" y="1597688"/>
                </a:cubicBezTo>
                <a:cubicBezTo>
                  <a:pt x="4354731" y="1610967"/>
                  <a:pt x="4357191" y="1624602"/>
                  <a:pt x="4360985" y="1637881"/>
                </a:cubicBezTo>
                <a:cubicBezTo>
                  <a:pt x="4363895" y="1648065"/>
                  <a:pt x="4368735" y="1657686"/>
                  <a:pt x="4371033" y="1668026"/>
                </a:cubicBezTo>
                <a:cubicBezTo>
                  <a:pt x="4375453" y="1687915"/>
                  <a:pt x="4378201" y="1708147"/>
                  <a:pt x="4381082" y="1728316"/>
                </a:cubicBezTo>
                <a:cubicBezTo>
                  <a:pt x="4384901" y="1755049"/>
                  <a:pt x="4378199" y="1784996"/>
                  <a:pt x="4391130" y="1808703"/>
                </a:cubicBezTo>
                <a:cubicBezTo>
                  <a:pt x="4400482" y="1825849"/>
                  <a:pt x="4424176" y="1829589"/>
                  <a:pt x="4441372" y="1838848"/>
                </a:cubicBezTo>
                <a:cubicBezTo>
                  <a:pt x="4467750" y="1853051"/>
                  <a:pt x="4495381" y="1864839"/>
                  <a:pt x="4521759" y="1879042"/>
                </a:cubicBezTo>
                <a:cubicBezTo>
                  <a:pt x="4538955" y="1888301"/>
                  <a:pt x="4554532" y="1900453"/>
                  <a:pt x="4572000" y="1909187"/>
                </a:cubicBezTo>
                <a:cubicBezTo>
                  <a:pt x="4581474" y="1913924"/>
                  <a:pt x="4592466" y="1914933"/>
                  <a:pt x="4602145" y="1919235"/>
                </a:cubicBezTo>
                <a:cubicBezTo>
                  <a:pt x="4695544" y="1960745"/>
                  <a:pt x="4627881" y="1940741"/>
                  <a:pt x="4702629" y="1959428"/>
                </a:cubicBezTo>
                <a:cubicBezTo>
                  <a:pt x="4716027" y="1966127"/>
                  <a:pt x="4729054" y="1973624"/>
                  <a:pt x="4742822" y="1979525"/>
                </a:cubicBezTo>
                <a:cubicBezTo>
                  <a:pt x="4760893" y="1987270"/>
                  <a:pt x="4795517" y="1995701"/>
                  <a:pt x="4813161" y="1999622"/>
                </a:cubicBezTo>
                <a:cubicBezTo>
                  <a:pt x="4829833" y="2003327"/>
                  <a:pt x="4846834" y="2005528"/>
                  <a:pt x="4863403" y="2009670"/>
                </a:cubicBezTo>
                <a:cubicBezTo>
                  <a:pt x="4873679" y="2012239"/>
                  <a:pt x="4883869" y="2015417"/>
                  <a:pt x="4893548" y="2019719"/>
                </a:cubicBezTo>
                <a:cubicBezTo>
                  <a:pt x="4914080" y="2028845"/>
                  <a:pt x="4931851" y="2045235"/>
                  <a:pt x="4953838" y="2049864"/>
                </a:cubicBezTo>
                <a:cubicBezTo>
                  <a:pt x="4996573" y="2058861"/>
                  <a:pt x="5041011" y="2055567"/>
                  <a:pt x="5084466" y="2059912"/>
                </a:cubicBezTo>
                <a:cubicBezTo>
                  <a:pt x="5108033" y="2062269"/>
                  <a:pt x="5131503" y="2065723"/>
                  <a:pt x="5154805" y="2069960"/>
                </a:cubicBezTo>
                <a:cubicBezTo>
                  <a:pt x="5168392" y="2072430"/>
                  <a:pt x="5181517" y="2077013"/>
                  <a:pt x="5194998" y="2080009"/>
                </a:cubicBezTo>
                <a:cubicBezTo>
                  <a:pt x="5211670" y="2083714"/>
                  <a:pt x="5228393" y="2087249"/>
                  <a:pt x="5245240" y="2090057"/>
                </a:cubicBezTo>
                <a:cubicBezTo>
                  <a:pt x="5248544" y="2090608"/>
                  <a:pt x="5251939" y="2090057"/>
                  <a:pt x="5255288" y="2090057"/>
                </a:cubicBezTo>
              </a:path>
            </a:pathLst>
          </a:cu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58127D0E-1E3F-4A7D-8F2E-26DC86EE8399}"/>
              </a:ext>
            </a:extLst>
          </p:cNvPr>
          <p:cNvSpPr/>
          <p:nvPr/>
        </p:nvSpPr>
        <p:spPr>
          <a:xfrm rot="1291708">
            <a:off x="3898053" y="4221088"/>
            <a:ext cx="685779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28B245B8-F59B-47DC-8B24-F2DFB1C39EDE}"/>
              </a:ext>
            </a:extLst>
          </p:cNvPr>
          <p:cNvSpPr/>
          <p:nvPr/>
        </p:nvSpPr>
        <p:spPr>
          <a:xfrm rot="1291708">
            <a:off x="6839576" y="698740"/>
            <a:ext cx="685779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8BAC639B-AE95-4462-A0EC-CFED1071E45A}"/>
              </a:ext>
            </a:extLst>
          </p:cNvPr>
          <p:cNvSpPr/>
          <p:nvPr/>
        </p:nvSpPr>
        <p:spPr>
          <a:xfrm rot="1291708">
            <a:off x="6811689" y="4224494"/>
            <a:ext cx="685779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949769E-14F9-4303-A318-05FD16FF163D}"/>
              </a:ext>
            </a:extLst>
          </p:cNvPr>
          <p:cNvSpPr txBox="1"/>
          <p:nvPr/>
        </p:nvSpPr>
        <p:spPr>
          <a:xfrm>
            <a:off x="10128449" y="65253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7770A377-ADC7-4C9B-927E-646B8068BCBC}"/>
              </a:ext>
            </a:extLst>
          </p:cNvPr>
          <p:cNvCxnSpPr>
            <a:cxnSpLocks/>
            <a:stCxn id="22" idx="53"/>
          </p:cNvCxnSpPr>
          <p:nvPr/>
        </p:nvCxnSpPr>
        <p:spPr>
          <a:xfrm>
            <a:off x="7545822" y="957543"/>
            <a:ext cx="4762" cy="3561451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C9701FFA-D060-4E3B-9D16-9D8132D22D5F}"/>
              </a:ext>
            </a:extLst>
          </p:cNvPr>
          <p:cNvCxnSpPr>
            <a:cxnSpLocks/>
          </p:cNvCxnSpPr>
          <p:nvPr/>
        </p:nvCxnSpPr>
        <p:spPr>
          <a:xfrm flipH="1">
            <a:off x="4605925" y="4525289"/>
            <a:ext cx="371" cy="2079667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68169C4-D3F4-4EBA-B1C6-FAB17812FF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55020" y="-387424"/>
            <a:ext cx="15295346" cy="8469560"/>
          </a:xfrm>
          <a:prstGeom prst="rect">
            <a:avLst/>
          </a:prstGeom>
        </p:spPr>
      </p:pic>
      <p:sp>
        <p:nvSpPr>
          <p:cNvPr id="95235" name="Text Box 2">
            <a:extLst>
              <a:ext uri="{FF2B5EF4-FFF2-40B4-BE49-F238E27FC236}">
                <a16:creationId xmlns:a16="http://schemas.microsoft.com/office/drawing/2014/main" id="{1E139F5D-5BA0-450D-B0F6-E6604B5A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679301"/>
            <a:ext cx="7777162" cy="3168055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75000"/>
              </a:spcBef>
              <a:buFontTx/>
              <a:buNone/>
            </a:pPr>
            <a:r>
              <a:rPr lang="de-DE" altLang="de-DE" sz="2800" b="1" dirty="0">
                <a:solidFill>
                  <a:srgbClr val="C83C3C"/>
                </a:solidFill>
              </a:rPr>
              <a:t>"</a:t>
            </a:r>
            <a:r>
              <a:rPr lang="en-US" altLang="de-DE" sz="2800" b="1" dirty="0">
                <a:solidFill>
                  <a:srgbClr val="C83C3C"/>
                </a:solidFill>
              </a:rPr>
              <a:t>It is not the strongest species that survives - nor the most intelligent;</a:t>
            </a:r>
          </a:p>
          <a:p>
            <a:pPr algn="ctr">
              <a:lnSpc>
                <a:spcPct val="115000"/>
              </a:lnSpc>
              <a:spcBef>
                <a:spcPct val="75000"/>
              </a:spcBef>
              <a:buFontTx/>
              <a:buNone/>
            </a:pPr>
            <a:r>
              <a:rPr lang="en-US" altLang="de-DE" sz="2800" b="1" dirty="0">
                <a:solidFill>
                  <a:srgbClr val="C83C3C"/>
                </a:solidFill>
              </a:rPr>
              <a:t>It is the one most able to adapt to change!</a:t>
            </a:r>
            <a:r>
              <a:rPr lang="de-DE" altLang="de-DE" sz="2800" b="1" dirty="0">
                <a:solidFill>
                  <a:srgbClr val="C83C3C"/>
                </a:solidFill>
              </a:rPr>
              <a:t>"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>
                <a:solidFill>
                  <a:srgbClr val="C83C3C"/>
                </a:solidFill>
              </a:rPr>
              <a:t>___________________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de-DE" altLang="de-DE" b="1" dirty="0">
                <a:solidFill>
                  <a:srgbClr val="C83C3C"/>
                </a:solidFill>
              </a:rPr>
              <a:t>Charles Darwin</a:t>
            </a:r>
          </a:p>
        </p:txBody>
      </p:sp>
      <p:sp>
        <p:nvSpPr>
          <p:cNvPr id="95236" name="Foliennummernplatzhalter 1">
            <a:extLst>
              <a:ext uri="{FF2B5EF4-FFF2-40B4-BE49-F238E27FC236}">
                <a16:creationId xmlns:a16="http://schemas.microsoft.com/office/drawing/2014/main" id="{E43DF84F-936E-4E58-A99F-E1165B12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B6CDF378-2A6D-414E-AE1E-540FBC2BE07C}" type="slidenum">
              <a:rPr lang="de-DE" altLang="de-DE" sz="800"/>
              <a:pPr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de-DE" altLang="de-DE" sz="8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Wolke enthält.&#10;&#10;Automatisch generierte Beschreibung">
            <a:extLst>
              <a:ext uri="{FF2B5EF4-FFF2-40B4-BE49-F238E27FC236}">
                <a16:creationId xmlns:a16="http://schemas.microsoft.com/office/drawing/2014/main" id="{01028D42-D846-44F9-9A3A-428FB2CA9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680" y="0"/>
            <a:ext cx="13607206" cy="8549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 Kinds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F541228-DD2A-45C0-B771-DB7F4B0E5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00" y="1700808"/>
            <a:ext cx="5792856" cy="46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invention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263804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CF6AFC-EE3F-4AD3-B2E4-D601D567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227459"/>
            <a:ext cx="4171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998D3A6-A5BE-4170-89E6-DDAB46FB6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86" y="2636912"/>
            <a:ext cx="7422542" cy="404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E47A77D-A374-45C2-8319-A20C7B78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305" y="2843919"/>
            <a:ext cx="4359829" cy="380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134A395-3DE2-4DE8-893A-5D8794F7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051" y="303214"/>
            <a:ext cx="4144677" cy="258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12D00E4-53BE-4B2C-B2E9-F01408FA0E1A}"/>
              </a:ext>
            </a:extLst>
          </p:cNvPr>
          <p:cNvSpPr txBox="1"/>
          <p:nvPr/>
        </p:nvSpPr>
        <p:spPr>
          <a:xfrm>
            <a:off x="479376" y="289485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Transrapid (1991)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5B2B89-2C0B-4AFF-88E5-B473DCE77C9A}"/>
              </a:ext>
            </a:extLst>
          </p:cNvPr>
          <p:cNvSpPr txBox="1"/>
          <p:nvPr/>
        </p:nvSpPr>
        <p:spPr>
          <a:xfrm>
            <a:off x="2639616" y="1652280"/>
            <a:ext cx="122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Fax (1974)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81D1AF-FB8B-4E5B-AFD8-46D32B2CF8DB}"/>
              </a:ext>
            </a:extLst>
          </p:cNvPr>
          <p:cNvSpPr txBox="1"/>
          <p:nvPr/>
        </p:nvSpPr>
        <p:spPr>
          <a:xfrm>
            <a:off x="7752184" y="294102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Container (1961)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265C86-02F1-432B-8B6C-3B9BAE147ECD}"/>
              </a:ext>
            </a:extLst>
          </p:cNvPr>
          <p:cNvSpPr txBox="1"/>
          <p:nvPr/>
        </p:nvSpPr>
        <p:spPr>
          <a:xfrm>
            <a:off x="10638413" y="245224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Helicopter</a:t>
            </a:r>
            <a:endParaRPr lang="de-DE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5E84FE6-547C-4C89-9FF9-79E1BC38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523" y="5205720"/>
            <a:ext cx="8013726" cy="738794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75000"/>
              </a:spcBef>
              <a:buFontTx/>
              <a:buNone/>
            </a:pPr>
            <a:r>
              <a:rPr lang="de-DE" altLang="de-DE" sz="2800" b="1" dirty="0" err="1">
                <a:solidFill>
                  <a:srgbClr val="C83C3C"/>
                </a:solidFill>
              </a:rPr>
              <a:t>Inventions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have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to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be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brought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to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the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market</a:t>
            </a:r>
            <a:endParaRPr lang="de-DE" altLang="de-DE" b="1" dirty="0">
              <a:solidFill>
                <a:srgbClr val="C8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11" grpId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B3A6AD-1EBD-4971-B23B-2274B26F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9580" y="58681"/>
            <a:ext cx="3775547" cy="67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D1F80C9-9F76-4634-900E-60EBD941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330" y="123233"/>
            <a:ext cx="3109400" cy="39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3F00AB-3835-43CB-A508-D00494EE8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293" y="1311118"/>
            <a:ext cx="1499199" cy="15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E7A0E59-0E78-4B7E-94BF-060B8878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3660758"/>
            <a:ext cx="4870515" cy="297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C3EE067-1B0B-482F-A1AA-19B2B928EDF2}"/>
              </a:ext>
            </a:extLst>
          </p:cNvPr>
          <p:cNvSpPr txBox="1"/>
          <p:nvPr/>
        </p:nvSpPr>
        <p:spPr>
          <a:xfrm>
            <a:off x="6407372" y="307470"/>
            <a:ext cx="161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Sony-Walkman</a:t>
            </a:r>
            <a:br>
              <a:rPr lang="de-DE" dirty="0"/>
            </a:br>
            <a:r>
              <a:rPr lang="de-DE" dirty="0"/>
              <a:t>(1979)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4898CA-EF87-4043-9717-42A86D4B1057}"/>
              </a:ext>
            </a:extLst>
          </p:cNvPr>
          <p:cNvSpPr txBox="1"/>
          <p:nvPr/>
        </p:nvSpPr>
        <p:spPr>
          <a:xfrm>
            <a:off x="919002" y="3217321"/>
            <a:ext cx="280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DHL-</a:t>
            </a:r>
            <a:r>
              <a:rPr lang="de-DE" dirty="0" err="1"/>
              <a:t>parcel</a:t>
            </a:r>
            <a:r>
              <a:rPr lang="de-DE" dirty="0"/>
              <a:t>-station (2001)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C15A6C-0750-4CA0-924A-B83312A73A48}"/>
              </a:ext>
            </a:extLst>
          </p:cNvPr>
          <p:cNvSpPr txBox="1"/>
          <p:nvPr/>
        </p:nvSpPr>
        <p:spPr>
          <a:xfrm>
            <a:off x="7639170" y="1804472"/>
            <a:ext cx="102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iPhone</a:t>
            </a:r>
            <a:br>
              <a:rPr lang="de-DE" dirty="0"/>
            </a:br>
            <a:r>
              <a:rPr lang="de-DE" dirty="0"/>
              <a:t>(2007)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5CE9602-FD85-40FE-B7BA-BF0727C287F7}"/>
              </a:ext>
            </a:extLst>
          </p:cNvPr>
          <p:cNvSpPr txBox="1"/>
          <p:nvPr/>
        </p:nvSpPr>
        <p:spPr>
          <a:xfrm>
            <a:off x="1923675" y="2277902"/>
            <a:ext cx="16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Coffee </a:t>
            </a:r>
            <a:r>
              <a:rPr lang="de-DE" dirty="0" err="1"/>
              <a:t>capsule</a:t>
            </a:r>
            <a:br>
              <a:rPr lang="de-DE" dirty="0"/>
            </a:br>
            <a:r>
              <a:rPr lang="de-DE" dirty="0"/>
              <a:t>(1986)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DA87B1-1475-4E2D-AE24-BDDF5CC748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9680" y="3518978"/>
            <a:ext cx="1379038" cy="267441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C71AF23-8A8C-414A-A48E-ADBE0DB80D0D}"/>
              </a:ext>
            </a:extLst>
          </p:cNvPr>
          <p:cNvSpPr txBox="1"/>
          <p:nvPr/>
        </p:nvSpPr>
        <p:spPr>
          <a:xfrm>
            <a:off x="6731616" y="6181198"/>
            <a:ext cx="159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mRNA-Vaccine</a:t>
            </a:r>
            <a:br>
              <a:rPr lang="de-DE" dirty="0"/>
            </a:br>
            <a:r>
              <a:rPr lang="de-DE" dirty="0"/>
              <a:t>(2020)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FC7B9C14-E0A6-4BC1-9CB2-EBC6FF59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928" y="5038319"/>
            <a:ext cx="7034464" cy="713651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75000"/>
              </a:spcBef>
              <a:buFontTx/>
              <a:buNone/>
            </a:pPr>
            <a:r>
              <a:rPr lang="de-DE" altLang="de-DE" sz="2800" b="1" dirty="0" err="1">
                <a:solidFill>
                  <a:srgbClr val="C83C3C"/>
                </a:solidFill>
              </a:rPr>
              <a:t>Innovations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totally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change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the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market</a:t>
            </a:r>
            <a:endParaRPr lang="de-DE" altLang="de-DE" b="1" dirty="0">
              <a:solidFill>
                <a:srgbClr val="C8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traße, Himmel, Baum enthält.&#10;&#10;Automatisch generierte Beschreibung">
            <a:extLst>
              <a:ext uri="{FF2B5EF4-FFF2-40B4-BE49-F238E27FC236}">
                <a16:creationId xmlns:a16="http://schemas.microsoft.com/office/drawing/2014/main" id="{EA6F1CFC-D9B7-46D0-8274-96FD09749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562" y="1747267"/>
            <a:ext cx="5400850" cy="3595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B66BC-5ECF-9C4B-A666-29C06D1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620688"/>
            <a:ext cx="8250588" cy="92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Renewals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Revell VW Golf 1 GTI - 3DJake Belgien">
            <a:extLst>
              <a:ext uri="{FF2B5EF4-FFF2-40B4-BE49-F238E27FC236}">
                <a16:creationId xmlns:a16="http://schemas.microsoft.com/office/drawing/2014/main" id="{9EF90D50-D482-48F8-9BA6-FA66E5EE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34" y="5157192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VW Golf III – Wikipedia">
            <a:extLst>
              <a:ext uri="{FF2B5EF4-FFF2-40B4-BE49-F238E27FC236}">
                <a16:creationId xmlns:a16="http://schemas.microsoft.com/office/drawing/2014/main" id="{2891CC02-FB00-4180-93BB-D9DC7E497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559" y="3418309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VW Golf V (Typ 1K) - autobild.de">
            <a:extLst>
              <a:ext uri="{FF2B5EF4-FFF2-40B4-BE49-F238E27FC236}">
                <a16:creationId xmlns:a16="http://schemas.microsoft.com/office/drawing/2014/main" id="{C6306C88-B004-406E-9FCC-80A64EE8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634" y="1747267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VW Golf GTD (03/17 - 05/18): Technische Daten, Bilder, Preise | ADAC">
            <a:extLst>
              <a:ext uri="{FF2B5EF4-FFF2-40B4-BE49-F238E27FC236}">
                <a16:creationId xmlns:a16="http://schemas.microsoft.com/office/drawing/2014/main" id="{BC5EDD75-34B7-4A79-B750-D46CA59F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264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F78A8C4-9F6A-4019-99A7-5A0F9FD231C9}"/>
              </a:ext>
            </a:extLst>
          </p:cNvPr>
          <p:cNvSpPr txBox="1"/>
          <p:nvPr/>
        </p:nvSpPr>
        <p:spPr>
          <a:xfrm>
            <a:off x="2711623" y="6331352"/>
            <a:ext cx="145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Golf I (1974)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A2E17B6-9A5B-4A4D-8D44-04788814C355}"/>
              </a:ext>
            </a:extLst>
          </p:cNvPr>
          <p:cNvSpPr txBox="1"/>
          <p:nvPr/>
        </p:nvSpPr>
        <p:spPr>
          <a:xfrm>
            <a:off x="8664233" y="5301486"/>
            <a:ext cx="180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VW ID3 (2020)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31371A-AF84-40A9-AC46-568A0546344E}"/>
              </a:ext>
            </a:extLst>
          </p:cNvPr>
          <p:cNvSpPr txBox="1"/>
          <p:nvPr/>
        </p:nvSpPr>
        <p:spPr>
          <a:xfrm>
            <a:off x="8894622" y="976346"/>
            <a:ext cx="159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Golf VII (2012)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B61679E-1A8D-4B34-B646-A5A4E638BA42}"/>
              </a:ext>
            </a:extLst>
          </p:cNvPr>
          <p:cNvSpPr txBox="1"/>
          <p:nvPr/>
        </p:nvSpPr>
        <p:spPr>
          <a:xfrm>
            <a:off x="5414798" y="3321839"/>
            <a:ext cx="148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Golf V (2003)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D0FA7D-8095-4EFF-9F23-7A6DBF79C23C}"/>
              </a:ext>
            </a:extLst>
          </p:cNvPr>
          <p:cNvSpPr txBox="1"/>
          <p:nvPr/>
        </p:nvSpPr>
        <p:spPr>
          <a:xfrm>
            <a:off x="4166865" y="4998207"/>
            <a:ext cx="174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Golf III (1991)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B2E825BF-61DD-4478-8590-8336E3AFB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5439547"/>
            <a:ext cx="5184576" cy="738411"/>
          </a:xfrm>
          <a:prstGeom prst="rect">
            <a:avLst/>
          </a:prstGeom>
          <a:solidFill>
            <a:srgbClr val="E1F4FF">
              <a:alpha val="89803"/>
            </a:srgbClr>
          </a:solidFill>
          <a:ln w="57150" algn="ctr">
            <a:solidFill>
              <a:srgbClr val="C83C3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34000" tIns="226800" rIns="234000" bIns="226800" anchorCtr="1"/>
          <a:lstStyle>
            <a:lvl1pPr>
              <a:spcAft>
                <a:spcPts val="600"/>
              </a:spcAft>
              <a:buClr>
                <a:srgbClr val="C83C3C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75000"/>
              </a:spcBef>
              <a:buFontTx/>
              <a:buNone/>
            </a:pPr>
            <a:r>
              <a:rPr lang="de-DE" altLang="de-DE" sz="2800" b="1" dirty="0" err="1">
                <a:solidFill>
                  <a:srgbClr val="C83C3C"/>
                </a:solidFill>
              </a:rPr>
              <a:t>Renewals</a:t>
            </a:r>
            <a:r>
              <a:rPr lang="de-DE" altLang="de-DE" sz="2800" b="1" dirty="0">
                <a:solidFill>
                  <a:srgbClr val="C83C3C"/>
                </a:solidFill>
              </a:rPr>
              <a:t> bring </a:t>
            </a:r>
            <a:r>
              <a:rPr lang="de-DE" altLang="de-DE" sz="2800" b="1" dirty="0" err="1">
                <a:solidFill>
                  <a:srgbClr val="C83C3C"/>
                </a:solidFill>
              </a:rPr>
              <a:t>more</a:t>
            </a:r>
            <a:r>
              <a:rPr lang="de-DE" altLang="de-DE" sz="2800" b="1" dirty="0">
                <a:solidFill>
                  <a:srgbClr val="C83C3C"/>
                </a:solidFill>
              </a:rPr>
              <a:t> </a:t>
            </a:r>
            <a:r>
              <a:rPr lang="de-DE" altLang="de-DE" sz="2800" b="1" dirty="0" err="1">
                <a:solidFill>
                  <a:srgbClr val="C83C3C"/>
                </a:solidFill>
              </a:rPr>
              <a:t>value</a:t>
            </a:r>
            <a:endParaRPr lang="de-DE" altLang="de-DE" b="1" dirty="0">
              <a:solidFill>
                <a:srgbClr val="C8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Microsoft Office PowerPoint</Application>
  <PresentationFormat>Breitbild</PresentationFormat>
  <Paragraphs>249</Paragraphs>
  <Slides>37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Need of change</vt:lpstr>
      <vt:lpstr>PowerPoint-Präsentation</vt:lpstr>
      <vt:lpstr>2. Kinds of change</vt:lpstr>
      <vt:lpstr>Inventions</vt:lpstr>
      <vt:lpstr>Innovations</vt:lpstr>
      <vt:lpstr>Renewals</vt:lpstr>
      <vt:lpstr>Impact of renewal / innovation </vt:lpstr>
      <vt:lpstr>Change is more than new products</vt:lpstr>
      <vt:lpstr>PowerPoint-Präsentation</vt:lpstr>
      <vt:lpstr>PowerPoint-Präsentation</vt:lpstr>
      <vt:lpstr>PowerPoint-Präsentation</vt:lpstr>
      <vt:lpstr>Survey</vt:lpstr>
      <vt:lpstr>Survey result: the most discussed and then executed topic-area</vt:lpstr>
      <vt:lpstr>Survey result: the most discussed and then executed topic-area</vt:lpstr>
      <vt:lpstr>3. Integration of stakeholders </vt:lpstr>
      <vt:lpstr>Integrate important stakeholders </vt:lpstr>
      <vt:lpstr>PowerPoint-Präsentation</vt:lpstr>
      <vt:lpstr>PowerPoint-Präsentation</vt:lpstr>
      <vt:lpstr>4. Participants in workshops</vt:lpstr>
      <vt:lpstr>PowerPoint-Präsentation</vt:lpstr>
      <vt:lpstr>Transfer approach                           learnings</vt:lpstr>
      <vt:lpstr>Workshop flow</vt:lpstr>
      <vt:lpstr>Survey</vt:lpstr>
      <vt:lpstr>PowerPoint-Präsentation</vt:lpstr>
      <vt:lpstr>Workshop flow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6. Change – conclusion   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 assesment draft</dc:title>
  <dc:creator>Romina Oreskovic</dc:creator>
  <cp:lastModifiedBy>Herwig Friedag</cp:lastModifiedBy>
  <cp:revision>171</cp:revision>
  <cp:lastPrinted>2021-02-18T07:10:06Z</cp:lastPrinted>
  <dcterms:created xsi:type="dcterms:W3CDTF">2020-08-05T16:35:13Z</dcterms:created>
  <dcterms:modified xsi:type="dcterms:W3CDTF">2021-02-24T17:40:39Z</dcterms:modified>
</cp:coreProperties>
</file>