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Override1.xml" ContentType="application/vnd.openxmlformats-officedocument.themeOverr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3" r:id="rId2"/>
    <p:sldId id="273" r:id="rId3"/>
    <p:sldId id="295" r:id="rId4"/>
    <p:sldId id="266" r:id="rId5"/>
    <p:sldId id="267" r:id="rId6"/>
    <p:sldId id="268" r:id="rId7"/>
    <p:sldId id="269" r:id="rId8"/>
    <p:sldId id="270" r:id="rId9"/>
    <p:sldId id="285" r:id="rId10"/>
    <p:sldId id="274" r:id="rId11"/>
    <p:sldId id="275" r:id="rId12"/>
    <p:sldId id="293" r:id="rId13"/>
    <p:sldId id="276" r:id="rId14"/>
    <p:sldId id="277" r:id="rId15"/>
    <p:sldId id="278" r:id="rId16"/>
    <p:sldId id="287" r:id="rId17"/>
    <p:sldId id="291" r:id="rId18"/>
    <p:sldId id="292" r:id="rId19"/>
    <p:sldId id="281" r:id="rId20"/>
    <p:sldId id="283" r:id="rId21"/>
    <p:sldId id="284" r:id="rId22"/>
    <p:sldId id="282" r:id="rId23"/>
    <p:sldId id="286" r:id="rId24"/>
    <p:sldId id="279" r:id="rId2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fo" id="{ABBD09F4-5718-40C4-8B02-62EF621293A4}">
          <p14:sldIdLst>
            <p14:sldId id="263"/>
            <p14:sldId id="273"/>
            <p14:sldId id="295"/>
          </p14:sldIdLst>
        </p14:section>
        <p14:section name="Controller-Regelkreis" id="{557801D5-9BB8-4D10-A1AA-90E4DD2ACA46}">
          <p14:sldIdLst>
            <p14:sldId id="266"/>
            <p14:sldId id="267"/>
            <p14:sldId id="268"/>
            <p14:sldId id="269"/>
            <p14:sldId id="270"/>
            <p14:sldId id="285"/>
          </p14:sldIdLst>
        </p14:section>
        <p14:section name="Visualisierung" id="{A3443887-9F27-4039-82D8-8E2B8886E9F2}">
          <p14:sldIdLst>
            <p14:sldId id="274"/>
            <p14:sldId id="275"/>
            <p14:sldId id="293"/>
            <p14:sldId id="276"/>
            <p14:sldId id="277"/>
            <p14:sldId id="278"/>
            <p14:sldId id="287"/>
            <p14:sldId id="291"/>
          </p14:sldIdLst>
        </p14:section>
        <p14:section name="Botschaften" id="{A76146A5-FCC8-4DB9-899B-5412998B6AB9}">
          <p14:sldIdLst>
            <p14:sldId id="292"/>
            <p14:sldId id="281"/>
            <p14:sldId id="283"/>
            <p14:sldId id="284"/>
            <p14:sldId id="282"/>
            <p14:sldId id="286"/>
          </p14:sldIdLst>
        </p14:section>
        <p14:section name="Überleitung zu Präsentationen (extern)" id="{98348AF5-51BB-4DFA-BFDD-5E75B540C482}">
          <p14:sldIdLst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umann, Carsten GIZ" initials="SCG" lastIdx="3" clrIdx="0">
    <p:extLst>
      <p:ext uri="{19B8F6BF-5375-455C-9EA6-DF929625EA0E}">
        <p15:presenceInfo xmlns:p15="http://schemas.microsoft.com/office/powerpoint/2012/main" userId="S-1-5-21-3211005450-2565063988-1429816208-233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06" autoAdjust="0"/>
    <p:restoredTop sz="88837" autoAdjust="0"/>
  </p:normalViewPr>
  <p:slideViewPr>
    <p:cSldViewPr>
      <p:cViewPr>
        <p:scale>
          <a:sx n="100" d="100"/>
          <a:sy n="100" d="100"/>
        </p:scale>
        <p:origin x="153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B3EEA-9AF1-41CE-89F7-8165C825098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D5D4327-D090-4962-BB28-EF42CA7766C2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A76C33E7-F14B-4CD3-9B5F-35A0E34E7FED}" type="parTrans" cxnId="{A7C94BE3-6D4B-42E1-8715-311545353180}">
      <dgm:prSet/>
      <dgm:spPr/>
      <dgm:t>
        <a:bodyPr/>
        <a:lstStyle/>
        <a:p>
          <a:endParaRPr lang="de-DE"/>
        </a:p>
      </dgm:t>
    </dgm:pt>
    <dgm:pt modelId="{768C2D03-2D96-445A-A965-0DB0AC5912AF}" type="sibTrans" cxnId="{A7C94BE3-6D4B-42E1-8715-311545353180}">
      <dgm:prSet/>
      <dgm:spPr/>
      <dgm:t>
        <a:bodyPr/>
        <a:lstStyle/>
        <a:p>
          <a:endParaRPr lang="de-DE"/>
        </a:p>
      </dgm:t>
    </dgm:pt>
    <dgm:pt modelId="{29D2FC96-385F-4528-A72C-B1580F029930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795DAAB2-740A-45A9-98C2-7FA7A55118EA}" type="parTrans" cxnId="{174576CE-3E9A-4774-A04E-107818BFA3B7}">
      <dgm:prSet/>
      <dgm:spPr/>
      <dgm:t>
        <a:bodyPr/>
        <a:lstStyle/>
        <a:p>
          <a:endParaRPr lang="de-DE"/>
        </a:p>
      </dgm:t>
    </dgm:pt>
    <dgm:pt modelId="{D4EF30F9-3D13-4B96-9C2F-727DBB581900}" type="sibTrans" cxnId="{174576CE-3E9A-4774-A04E-107818BFA3B7}">
      <dgm:prSet/>
      <dgm:spPr/>
      <dgm:t>
        <a:bodyPr/>
        <a:lstStyle/>
        <a:p>
          <a:endParaRPr lang="de-DE"/>
        </a:p>
      </dgm:t>
    </dgm:pt>
    <dgm:pt modelId="{A5B30741-BBE0-4A7F-B3D7-7F08B5A235AD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41218D3C-FA0A-437B-AD82-BD4F35EB1797}" type="parTrans" cxnId="{44AE0DC2-CF11-4260-8002-9648D0538B26}">
      <dgm:prSet/>
      <dgm:spPr/>
      <dgm:t>
        <a:bodyPr/>
        <a:lstStyle/>
        <a:p>
          <a:endParaRPr lang="de-DE"/>
        </a:p>
      </dgm:t>
    </dgm:pt>
    <dgm:pt modelId="{747D7A57-C0E6-4D45-8F77-0AE83B6F6ABC}" type="sibTrans" cxnId="{44AE0DC2-CF11-4260-8002-9648D0538B26}">
      <dgm:prSet/>
      <dgm:spPr/>
      <dgm:t>
        <a:bodyPr/>
        <a:lstStyle/>
        <a:p>
          <a:endParaRPr lang="de-DE"/>
        </a:p>
      </dgm:t>
    </dgm:pt>
    <dgm:pt modelId="{5C7EDD77-7657-4706-BD82-B8FD26AC15AD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CB97EF42-3CB3-4282-BD25-83290B7AA98F}" type="parTrans" cxnId="{AC937A2B-39CA-425C-8885-4B6B1A4DB884}">
      <dgm:prSet/>
      <dgm:spPr/>
      <dgm:t>
        <a:bodyPr/>
        <a:lstStyle/>
        <a:p>
          <a:endParaRPr lang="de-DE"/>
        </a:p>
      </dgm:t>
    </dgm:pt>
    <dgm:pt modelId="{90DFE42D-D083-4500-B196-D13030C9FC56}" type="sibTrans" cxnId="{AC937A2B-39CA-425C-8885-4B6B1A4DB884}">
      <dgm:prSet/>
      <dgm:spPr/>
      <dgm:t>
        <a:bodyPr/>
        <a:lstStyle/>
        <a:p>
          <a:endParaRPr lang="de-DE"/>
        </a:p>
      </dgm:t>
    </dgm:pt>
    <dgm:pt modelId="{43693BED-4AAD-41BC-BFBB-251EFC66D588}" type="pres">
      <dgm:prSet presAssocID="{8FBB3EEA-9AF1-41CE-89F7-8165C825098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06E8F3C-2B19-4E0C-80B5-DC85BC84126F}" type="pres">
      <dgm:prSet presAssocID="{7D5D4327-D090-4962-BB28-EF42CA7766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5A3305-A3AB-4561-9DCB-0961F235D276}" type="pres">
      <dgm:prSet presAssocID="{7D5D4327-D090-4962-BB28-EF42CA7766C2}" presName="spNode" presStyleCnt="0"/>
      <dgm:spPr/>
    </dgm:pt>
    <dgm:pt modelId="{2AEC7A33-D1D4-4F54-B9DA-47CF2041386F}" type="pres">
      <dgm:prSet presAssocID="{768C2D03-2D96-445A-A965-0DB0AC5912AF}" presName="sibTrans" presStyleLbl="sibTrans1D1" presStyleIdx="0" presStyleCnt="4"/>
      <dgm:spPr/>
      <dgm:t>
        <a:bodyPr/>
        <a:lstStyle/>
        <a:p>
          <a:endParaRPr lang="de-DE"/>
        </a:p>
      </dgm:t>
    </dgm:pt>
    <dgm:pt modelId="{04AFD23D-6EAE-4337-A668-40E8D58CF89B}" type="pres">
      <dgm:prSet presAssocID="{29D2FC96-385F-4528-A72C-B1580F0299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11AFDF-6AA9-404D-8F47-066165D989AF}" type="pres">
      <dgm:prSet presAssocID="{29D2FC96-385F-4528-A72C-B1580F029930}" presName="spNode" presStyleCnt="0"/>
      <dgm:spPr/>
    </dgm:pt>
    <dgm:pt modelId="{2BB7F67A-8D80-4C8C-8895-EAEDBADAC7C9}" type="pres">
      <dgm:prSet presAssocID="{D4EF30F9-3D13-4B96-9C2F-727DBB581900}" presName="sibTrans" presStyleLbl="sibTrans1D1" presStyleIdx="1" presStyleCnt="4"/>
      <dgm:spPr/>
      <dgm:t>
        <a:bodyPr/>
        <a:lstStyle/>
        <a:p>
          <a:endParaRPr lang="de-DE"/>
        </a:p>
      </dgm:t>
    </dgm:pt>
    <dgm:pt modelId="{589B46A5-0DDF-40D3-8A88-DB0C0B7E484B}" type="pres">
      <dgm:prSet presAssocID="{A5B30741-BBE0-4A7F-B3D7-7F08B5A235A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4DD0F1-A379-457D-AC24-EFFF596D8196}" type="pres">
      <dgm:prSet presAssocID="{A5B30741-BBE0-4A7F-B3D7-7F08B5A235AD}" presName="spNode" presStyleCnt="0"/>
      <dgm:spPr/>
    </dgm:pt>
    <dgm:pt modelId="{93AD8C30-A11D-4A43-8CB7-2E124E72A927}" type="pres">
      <dgm:prSet presAssocID="{747D7A57-C0E6-4D45-8F77-0AE83B6F6ABC}" presName="sibTrans" presStyleLbl="sibTrans1D1" presStyleIdx="2" presStyleCnt="4"/>
      <dgm:spPr/>
      <dgm:t>
        <a:bodyPr/>
        <a:lstStyle/>
        <a:p>
          <a:endParaRPr lang="de-DE"/>
        </a:p>
      </dgm:t>
    </dgm:pt>
    <dgm:pt modelId="{AA3F9D27-A0D7-421C-B9EC-F8158CBA1151}" type="pres">
      <dgm:prSet presAssocID="{5C7EDD77-7657-4706-BD82-B8FD26AC15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629EB4-6811-47D6-B303-E7843289F26A}" type="pres">
      <dgm:prSet presAssocID="{5C7EDD77-7657-4706-BD82-B8FD26AC15AD}" presName="spNode" presStyleCnt="0"/>
      <dgm:spPr/>
    </dgm:pt>
    <dgm:pt modelId="{96B09183-6972-4D7C-82DB-B1CE4C95FBE5}" type="pres">
      <dgm:prSet presAssocID="{90DFE42D-D083-4500-B196-D13030C9FC56}" presName="sibTrans" presStyleLbl="sibTrans1D1" presStyleIdx="3" presStyleCnt="4"/>
      <dgm:spPr/>
      <dgm:t>
        <a:bodyPr/>
        <a:lstStyle/>
        <a:p>
          <a:endParaRPr lang="de-DE"/>
        </a:p>
      </dgm:t>
    </dgm:pt>
  </dgm:ptLst>
  <dgm:cxnLst>
    <dgm:cxn modelId="{44AE0DC2-CF11-4260-8002-9648D0538B26}" srcId="{8FBB3EEA-9AF1-41CE-89F7-8165C8250981}" destId="{A5B30741-BBE0-4A7F-B3D7-7F08B5A235AD}" srcOrd="2" destOrd="0" parTransId="{41218D3C-FA0A-437B-AD82-BD4F35EB1797}" sibTransId="{747D7A57-C0E6-4D45-8F77-0AE83B6F6ABC}"/>
    <dgm:cxn modelId="{798C5039-39AA-4777-A3C8-1D8D9820C9D9}" type="presOf" srcId="{5C7EDD77-7657-4706-BD82-B8FD26AC15AD}" destId="{AA3F9D27-A0D7-421C-B9EC-F8158CBA1151}" srcOrd="0" destOrd="0" presId="urn:microsoft.com/office/officeart/2005/8/layout/cycle5"/>
    <dgm:cxn modelId="{117AF3CF-08CA-494C-B332-CC169D9BED18}" type="presOf" srcId="{A5B30741-BBE0-4A7F-B3D7-7F08B5A235AD}" destId="{589B46A5-0DDF-40D3-8A88-DB0C0B7E484B}" srcOrd="0" destOrd="0" presId="urn:microsoft.com/office/officeart/2005/8/layout/cycle5"/>
    <dgm:cxn modelId="{3AAA5453-E9BB-4405-9552-C788F9CBBF37}" type="presOf" srcId="{8FBB3EEA-9AF1-41CE-89F7-8165C8250981}" destId="{43693BED-4AAD-41BC-BFBB-251EFC66D588}" srcOrd="0" destOrd="0" presId="urn:microsoft.com/office/officeart/2005/8/layout/cycle5"/>
    <dgm:cxn modelId="{BC0D65FE-EA5D-4117-AB71-980F05C9B557}" type="presOf" srcId="{747D7A57-C0E6-4D45-8F77-0AE83B6F6ABC}" destId="{93AD8C30-A11D-4A43-8CB7-2E124E72A927}" srcOrd="0" destOrd="0" presId="urn:microsoft.com/office/officeart/2005/8/layout/cycle5"/>
    <dgm:cxn modelId="{4371E086-F24A-473D-A07A-EE6D81C24A85}" type="presOf" srcId="{90DFE42D-D083-4500-B196-D13030C9FC56}" destId="{96B09183-6972-4D7C-82DB-B1CE4C95FBE5}" srcOrd="0" destOrd="0" presId="urn:microsoft.com/office/officeart/2005/8/layout/cycle5"/>
    <dgm:cxn modelId="{A7C94BE3-6D4B-42E1-8715-311545353180}" srcId="{8FBB3EEA-9AF1-41CE-89F7-8165C8250981}" destId="{7D5D4327-D090-4962-BB28-EF42CA7766C2}" srcOrd="0" destOrd="0" parTransId="{A76C33E7-F14B-4CD3-9B5F-35A0E34E7FED}" sibTransId="{768C2D03-2D96-445A-A965-0DB0AC5912AF}"/>
    <dgm:cxn modelId="{64DD0758-071E-4F6E-945F-55B1D5B3D03A}" type="presOf" srcId="{29D2FC96-385F-4528-A72C-B1580F029930}" destId="{04AFD23D-6EAE-4337-A668-40E8D58CF89B}" srcOrd="0" destOrd="0" presId="urn:microsoft.com/office/officeart/2005/8/layout/cycle5"/>
    <dgm:cxn modelId="{8DFF10A9-C613-41A1-A8E1-01FCCC03EE69}" type="presOf" srcId="{768C2D03-2D96-445A-A965-0DB0AC5912AF}" destId="{2AEC7A33-D1D4-4F54-B9DA-47CF2041386F}" srcOrd="0" destOrd="0" presId="urn:microsoft.com/office/officeart/2005/8/layout/cycle5"/>
    <dgm:cxn modelId="{DFC52473-78EB-47D2-B9BC-F82BBECABC93}" type="presOf" srcId="{7D5D4327-D090-4962-BB28-EF42CA7766C2}" destId="{106E8F3C-2B19-4E0C-80B5-DC85BC84126F}" srcOrd="0" destOrd="0" presId="urn:microsoft.com/office/officeart/2005/8/layout/cycle5"/>
    <dgm:cxn modelId="{D82DAB40-54A6-4973-AACF-E1BA17951057}" type="presOf" srcId="{D4EF30F9-3D13-4B96-9C2F-727DBB581900}" destId="{2BB7F67A-8D80-4C8C-8895-EAEDBADAC7C9}" srcOrd="0" destOrd="0" presId="urn:microsoft.com/office/officeart/2005/8/layout/cycle5"/>
    <dgm:cxn modelId="{174576CE-3E9A-4774-A04E-107818BFA3B7}" srcId="{8FBB3EEA-9AF1-41CE-89F7-8165C8250981}" destId="{29D2FC96-385F-4528-A72C-B1580F029930}" srcOrd="1" destOrd="0" parTransId="{795DAAB2-740A-45A9-98C2-7FA7A55118EA}" sibTransId="{D4EF30F9-3D13-4B96-9C2F-727DBB581900}"/>
    <dgm:cxn modelId="{AC937A2B-39CA-425C-8885-4B6B1A4DB884}" srcId="{8FBB3EEA-9AF1-41CE-89F7-8165C8250981}" destId="{5C7EDD77-7657-4706-BD82-B8FD26AC15AD}" srcOrd="3" destOrd="0" parTransId="{CB97EF42-3CB3-4282-BD25-83290B7AA98F}" sibTransId="{90DFE42D-D083-4500-B196-D13030C9FC56}"/>
    <dgm:cxn modelId="{8FDCB6AF-20CD-4B46-B788-3F83DC097DFB}" type="presParOf" srcId="{43693BED-4AAD-41BC-BFBB-251EFC66D588}" destId="{106E8F3C-2B19-4E0C-80B5-DC85BC84126F}" srcOrd="0" destOrd="0" presId="urn:microsoft.com/office/officeart/2005/8/layout/cycle5"/>
    <dgm:cxn modelId="{EADCA329-BB4D-48C8-843A-6F3ABB78CBFA}" type="presParOf" srcId="{43693BED-4AAD-41BC-BFBB-251EFC66D588}" destId="{495A3305-A3AB-4561-9DCB-0961F235D276}" srcOrd="1" destOrd="0" presId="urn:microsoft.com/office/officeart/2005/8/layout/cycle5"/>
    <dgm:cxn modelId="{4E895DB5-216D-4573-8948-DF05B32AA22B}" type="presParOf" srcId="{43693BED-4AAD-41BC-BFBB-251EFC66D588}" destId="{2AEC7A33-D1D4-4F54-B9DA-47CF2041386F}" srcOrd="2" destOrd="0" presId="urn:microsoft.com/office/officeart/2005/8/layout/cycle5"/>
    <dgm:cxn modelId="{B35856E2-9905-4F3D-8DC9-3EB16CFC0D49}" type="presParOf" srcId="{43693BED-4AAD-41BC-BFBB-251EFC66D588}" destId="{04AFD23D-6EAE-4337-A668-40E8D58CF89B}" srcOrd="3" destOrd="0" presId="urn:microsoft.com/office/officeart/2005/8/layout/cycle5"/>
    <dgm:cxn modelId="{075736F6-FC97-4806-96BF-820CB310BAD1}" type="presParOf" srcId="{43693BED-4AAD-41BC-BFBB-251EFC66D588}" destId="{2211AFDF-6AA9-404D-8F47-066165D989AF}" srcOrd="4" destOrd="0" presId="urn:microsoft.com/office/officeart/2005/8/layout/cycle5"/>
    <dgm:cxn modelId="{7ED91C5B-209F-4F4E-BE1D-DC00279F634D}" type="presParOf" srcId="{43693BED-4AAD-41BC-BFBB-251EFC66D588}" destId="{2BB7F67A-8D80-4C8C-8895-EAEDBADAC7C9}" srcOrd="5" destOrd="0" presId="urn:microsoft.com/office/officeart/2005/8/layout/cycle5"/>
    <dgm:cxn modelId="{14F9470F-C493-4DF3-89A2-0C709931B457}" type="presParOf" srcId="{43693BED-4AAD-41BC-BFBB-251EFC66D588}" destId="{589B46A5-0DDF-40D3-8A88-DB0C0B7E484B}" srcOrd="6" destOrd="0" presId="urn:microsoft.com/office/officeart/2005/8/layout/cycle5"/>
    <dgm:cxn modelId="{2FEF2B1A-CEEE-4AAB-8282-3FF3E3A76FFF}" type="presParOf" srcId="{43693BED-4AAD-41BC-BFBB-251EFC66D588}" destId="{D34DD0F1-A379-457D-AC24-EFFF596D8196}" srcOrd="7" destOrd="0" presId="urn:microsoft.com/office/officeart/2005/8/layout/cycle5"/>
    <dgm:cxn modelId="{D59E01BD-9090-4713-9D80-1E6C9C433FB1}" type="presParOf" srcId="{43693BED-4AAD-41BC-BFBB-251EFC66D588}" destId="{93AD8C30-A11D-4A43-8CB7-2E124E72A927}" srcOrd="8" destOrd="0" presId="urn:microsoft.com/office/officeart/2005/8/layout/cycle5"/>
    <dgm:cxn modelId="{C854EE91-DEF3-4B5E-82F4-6CF171554AB8}" type="presParOf" srcId="{43693BED-4AAD-41BC-BFBB-251EFC66D588}" destId="{AA3F9D27-A0D7-421C-B9EC-F8158CBA1151}" srcOrd="9" destOrd="0" presId="urn:microsoft.com/office/officeart/2005/8/layout/cycle5"/>
    <dgm:cxn modelId="{67696658-AF14-4940-9659-69B398781683}" type="presParOf" srcId="{43693BED-4AAD-41BC-BFBB-251EFC66D588}" destId="{83629EB4-6811-47D6-B303-E7843289F26A}" srcOrd="10" destOrd="0" presId="urn:microsoft.com/office/officeart/2005/8/layout/cycle5"/>
    <dgm:cxn modelId="{D1455387-7105-444A-8293-85AF2FD790ED}" type="presParOf" srcId="{43693BED-4AAD-41BC-BFBB-251EFC66D588}" destId="{96B09183-6972-4D7C-82DB-B1CE4C95FBE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A5D986-22F2-4031-B8EE-A0098FABE82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057D596-FFDA-4D57-B3DA-D7ACD87474D6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Planung</a:t>
          </a:r>
        </a:p>
      </dgm:t>
    </dgm:pt>
    <dgm:pt modelId="{2663C217-9AD0-41DC-B9C9-60CFBB2640F1}" type="parTrans" cxnId="{11BFBEA6-ACAF-4B95-A9EF-DBD661FD329A}">
      <dgm:prSet/>
      <dgm:spPr/>
      <dgm:t>
        <a:bodyPr/>
        <a:lstStyle/>
        <a:p>
          <a:endParaRPr lang="de-DE"/>
        </a:p>
      </dgm:t>
    </dgm:pt>
    <dgm:pt modelId="{CC79C9F1-D31F-4F13-A23F-D82E611E37E8}" type="sibTrans" cxnId="{11BFBEA6-ACAF-4B95-A9EF-DBD661FD329A}">
      <dgm:prSet/>
      <dgm:spPr/>
      <dgm:t>
        <a:bodyPr/>
        <a:lstStyle/>
        <a:p>
          <a:endParaRPr lang="de-DE"/>
        </a:p>
      </dgm:t>
    </dgm:pt>
    <dgm:pt modelId="{455239D7-1111-437A-B82D-95547B54F0E7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DE" sz="1600" dirty="0" err="1">
              <a:latin typeface="Arial" panose="020B0604020202020204" pitchFamily="34" charset="0"/>
              <a:cs typeface="Arial" panose="020B0604020202020204" pitchFamily="34" charset="0"/>
            </a:rPr>
            <a:t>Moni-toring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B40ACF-086C-4F77-940D-45BB6AB67A9A}" type="parTrans" cxnId="{BF868FA0-0791-43CE-9C49-85D89D61AC1F}">
      <dgm:prSet/>
      <dgm:spPr/>
      <dgm:t>
        <a:bodyPr/>
        <a:lstStyle/>
        <a:p>
          <a:endParaRPr lang="de-DE"/>
        </a:p>
      </dgm:t>
    </dgm:pt>
    <dgm:pt modelId="{18B1D80E-A678-4772-8943-D13863F4C39F}" type="sibTrans" cxnId="{BF868FA0-0791-43CE-9C49-85D89D61AC1F}">
      <dgm:prSet/>
      <dgm:spPr/>
      <dgm:t>
        <a:bodyPr/>
        <a:lstStyle/>
        <a:p>
          <a:endParaRPr lang="de-DE"/>
        </a:p>
      </dgm:t>
    </dgm:pt>
    <dgm:pt modelId="{493BF447-A700-4777-A08C-1F2EDAFFC5C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600" dirty="0" err="1">
              <a:latin typeface="Arial" panose="020B0604020202020204" pitchFamily="34" charset="0"/>
              <a:cs typeface="Arial" panose="020B0604020202020204" pitchFamily="34" charset="0"/>
            </a:rPr>
            <a:t>Steu-erung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E95496-C8CA-42F4-94E2-4493E8EBB722}" type="parTrans" cxnId="{5F90C6FA-13ED-4E64-9395-DCE39BE4F100}">
      <dgm:prSet/>
      <dgm:spPr/>
      <dgm:t>
        <a:bodyPr/>
        <a:lstStyle/>
        <a:p>
          <a:endParaRPr lang="de-DE"/>
        </a:p>
      </dgm:t>
    </dgm:pt>
    <dgm:pt modelId="{4677F0D1-FAF3-41B3-BD8C-5DEAAA28C7E1}" type="sibTrans" cxnId="{5F90C6FA-13ED-4E64-9395-DCE39BE4F100}">
      <dgm:prSet/>
      <dgm:spPr/>
      <dgm:t>
        <a:bodyPr/>
        <a:lstStyle/>
        <a:p>
          <a:endParaRPr lang="de-DE"/>
        </a:p>
      </dgm:t>
    </dgm:pt>
    <dgm:pt modelId="{794C8CF4-95E1-43F4-8775-159DC9D89B96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Durch-führung</a:t>
          </a:r>
        </a:p>
      </dgm:t>
    </dgm:pt>
    <dgm:pt modelId="{0E35BE51-3B80-4FA6-91AC-F62B70FA660C}" type="parTrans" cxnId="{AAE01D94-BD01-405A-A9A2-CD3947BE03D2}">
      <dgm:prSet/>
      <dgm:spPr/>
      <dgm:t>
        <a:bodyPr/>
        <a:lstStyle/>
        <a:p>
          <a:endParaRPr lang="de-DE"/>
        </a:p>
      </dgm:t>
    </dgm:pt>
    <dgm:pt modelId="{D1105329-5E17-4AE9-8DD7-A47B372CFBB7}" type="sibTrans" cxnId="{AAE01D94-BD01-405A-A9A2-CD3947BE03D2}">
      <dgm:prSet/>
      <dgm:spPr/>
      <dgm:t>
        <a:bodyPr/>
        <a:lstStyle/>
        <a:p>
          <a:endParaRPr lang="de-DE"/>
        </a:p>
      </dgm:t>
    </dgm:pt>
    <dgm:pt modelId="{5126C3F7-3391-4DAA-8190-030D6A1CDE0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Controlling</a:t>
          </a:r>
        </a:p>
      </dgm:t>
    </dgm:pt>
    <dgm:pt modelId="{9BA2250A-2662-421E-918F-678DA437F582}" type="sibTrans" cxnId="{1AAE8F0D-3020-47A2-B475-B1496AB236A9}">
      <dgm:prSet/>
      <dgm:spPr/>
      <dgm:t>
        <a:bodyPr/>
        <a:lstStyle/>
        <a:p>
          <a:endParaRPr lang="de-DE"/>
        </a:p>
      </dgm:t>
    </dgm:pt>
    <dgm:pt modelId="{3D48CE6E-9A6E-4DC2-9B62-4242D7A1D2A5}" type="parTrans" cxnId="{1AAE8F0D-3020-47A2-B475-B1496AB236A9}">
      <dgm:prSet/>
      <dgm:spPr/>
      <dgm:t>
        <a:bodyPr/>
        <a:lstStyle/>
        <a:p>
          <a:endParaRPr lang="de-DE"/>
        </a:p>
      </dgm:t>
    </dgm:pt>
    <dgm:pt modelId="{6E5B4B1A-1B32-49F1-BC65-DAC680CA1223}" type="pres">
      <dgm:prSet presAssocID="{75A5D986-22F2-4031-B8EE-A0098FABE8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DFDB22E-13BD-408A-9120-E04F51D41D52}" type="pres">
      <dgm:prSet presAssocID="{5126C3F7-3391-4DAA-8190-030D6A1CDE0E}" presName="centerShape" presStyleLbl="node0" presStyleIdx="0" presStyleCnt="1"/>
      <dgm:spPr/>
      <dgm:t>
        <a:bodyPr/>
        <a:lstStyle/>
        <a:p>
          <a:endParaRPr lang="de-DE"/>
        </a:p>
      </dgm:t>
    </dgm:pt>
    <dgm:pt modelId="{4F9844F6-12E0-460C-8BE7-31B1172A6545}" type="pres">
      <dgm:prSet presAssocID="{7057D596-FFDA-4D57-B3DA-D7ACD87474D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17DD2AD-5D3D-4D4E-8DDE-2EEF189E2865}" type="pres">
      <dgm:prSet presAssocID="{7057D596-FFDA-4D57-B3DA-D7ACD87474D6}" presName="dummy" presStyleCnt="0"/>
      <dgm:spPr/>
    </dgm:pt>
    <dgm:pt modelId="{2D08905A-C6DB-4007-A8ED-FE27C962F08F}" type="pres">
      <dgm:prSet presAssocID="{CC79C9F1-D31F-4F13-A23F-D82E611E37E8}" presName="sibTrans" presStyleLbl="sibTrans2D1" presStyleIdx="0" presStyleCnt="4"/>
      <dgm:spPr/>
      <dgm:t>
        <a:bodyPr/>
        <a:lstStyle/>
        <a:p>
          <a:endParaRPr lang="de-DE"/>
        </a:p>
      </dgm:t>
    </dgm:pt>
    <dgm:pt modelId="{83EA508B-2E04-460B-BB30-D93FE742562E}" type="pres">
      <dgm:prSet presAssocID="{794C8CF4-95E1-43F4-8775-159DC9D89B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27C4726-9DBF-4F98-82F3-14158624A130}" type="pres">
      <dgm:prSet presAssocID="{794C8CF4-95E1-43F4-8775-159DC9D89B96}" presName="dummy" presStyleCnt="0"/>
      <dgm:spPr/>
    </dgm:pt>
    <dgm:pt modelId="{641A6830-B8D2-435F-84CA-ADA01F33D7E6}" type="pres">
      <dgm:prSet presAssocID="{D1105329-5E17-4AE9-8DD7-A47B372CFBB7}" presName="sibTrans" presStyleLbl="sibTrans2D1" presStyleIdx="1" presStyleCnt="4"/>
      <dgm:spPr/>
      <dgm:t>
        <a:bodyPr/>
        <a:lstStyle/>
        <a:p>
          <a:endParaRPr lang="de-DE"/>
        </a:p>
      </dgm:t>
    </dgm:pt>
    <dgm:pt modelId="{018E7F66-FC1E-4C03-895A-341264638343}" type="pres">
      <dgm:prSet presAssocID="{455239D7-1111-437A-B82D-95547B54F0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89BE75-4862-43E6-AC54-DDFB2215C61C}" type="pres">
      <dgm:prSet presAssocID="{455239D7-1111-437A-B82D-95547B54F0E7}" presName="dummy" presStyleCnt="0"/>
      <dgm:spPr/>
    </dgm:pt>
    <dgm:pt modelId="{F1245B1F-E93F-45ED-9356-ECFB78B7C410}" type="pres">
      <dgm:prSet presAssocID="{18B1D80E-A678-4772-8943-D13863F4C39F}" presName="sibTrans" presStyleLbl="sibTrans2D1" presStyleIdx="2" presStyleCnt="4"/>
      <dgm:spPr/>
      <dgm:t>
        <a:bodyPr/>
        <a:lstStyle/>
        <a:p>
          <a:endParaRPr lang="de-DE"/>
        </a:p>
      </dgm:t>
    </dgm:pt>
    <dgm:pt modelId="{7C1AA592-C56F-4B6B-86E9-B940984B3DCF}" type="pres">
      <dgm:prSet presAssocID="{493BF447-A700-4777-A08C-1F2EDAFFC5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77E8A4-03C6-4843-885A-22FB30F1BF9C}" type="pres">
      <dgm:prSet presAssocID="{493BF447-A700-4777-A08C-1F2EDAFFC5CE}" presName="dummy" presStyleCnt="0"/>
      <dgm:spPr/>
    </dgm:pt>
    <dgm:pt modelId="{BCCEA33F-49F0-4757-B574-C0ED060D1677}" type="pres">
      <dgm:prSet presAssocID="{4677F0D1-FAF3-41B3-BD8C-5DEAAA28C7E1}" presName="sibTrans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BF868FA0-0791-43CE-9C49-85D89D61AC1F}" srcId="{5126C3F7-3391-4DAA-8190-030D6A1CDE0E}" destId="{455239D7-1111-437A-B82D-95547B54F0E7}" srcOrd="2" destOrd="0" parTransId="{C6B40ACF-086C-4F77-940D-45BB6AB67A9A}" sibTransId="{18B1D80E-A678-4772-8943-D13863F4C39F}"/>
    <dgm:cxn modelId="{1AAE8F0D-3020-47A2-B475-B1496AB236A9}" srcId="{75A5D986-22F2-4031-B8EE-A0098FABE82D}" destId="{5126C3F7-3391-4DAA-8190-030D6A1CDE0E}" srcOrd="0" destOrd="0" parTransId="{3D48CE6E-9A6E-4DC2-9B62-4242D7A1D2A5}" sibTransId="{9BA2250A-2662-421E-918F-678DA437F582}"/>
    <dgm:cxn modelId="{9EF7C9FE-1DE3-4DC1-9476-0C9F56CAB3B6}" type="presOf" srcId="{75A5D986-22F2-4031-B8EE-A0098FABE82D}" destId="{6E5B4B1A-1B32-49F1-BC65-DAC680CA1223}" srcOrd="0" destOrd="0" presId="urn:microsoft.com/office/officeart/2005/8/layout/radial6"/>
    <dgm:cxn modelId="{86A3C5DC-7447-4573-9E69-A42537B5AEA8}" type="presOf" srcId="{455239D7-1111-437A-B82D-95547B54F0E7}" destId="{018E7F66-FC1E-4C03-895A-341264638343}" srcOrd="0" destOrd="0" presId="urn:microsoft.com/office/officeart/2005/8/layout/radial6"/>
    <dgm:cxn modelId="{3126C7AE-9868-4FF7-B141-CBEFAE9DF771}" type="presOf" srcId="{7057D596-FFDA-4D57-B3DA-D7ACD87474D6}" destId="{4F9844F6-12E0-460C-8BE7-31B1172A6545}" srcOrd="0" destOrd="0" presId="urn:microsoft.com/office/officeart/2005/8/layout/radial6"/>
    <dgm:cxn modelId="{91F2C3FA-B70E-4AD4-B6BE-F8B59B25A5C6}" type="presOf" srcId="{794C8CF4-95E1-43F4-8775-159DC9D89B96}" destId="{83EA508B-2E04-460B-BB30-D93FE742562E}" srcOrd="0" destOrd="0" presId="urn:microsoft.com/office/officeart/2005/8/layout/radial6"/>
    <dgm:cxn modelId="{AAE01D94-BD01-405A-A9A2-CD3947BE03D2}" srcId="{5126C3F7-3391-4DAA-8190-030D6A1CDE0E}" destId="{794C8CF4-95E1-43F4-8775-159DC9D89B96}" srcOrd="1" destOrd="0" parTransId="{0E35BE51-3B80-4FA6-91AC-F62B70FA660C}" sibTransId="{D1105329-5E17-4AE9-8DD7-A47B372CFBB7}"/>
    <dgm:cxn modelId="{5F90C6FA-13ED-4E64-9395-DCE39BE4F100}" srcId="{5126C3F7-3391-4DAA-8190-030D6A1CDE0E}" destId="{493BF447-A700-4777-A08C-1F2EDAFFC5CE}" srcOrd="3" destOrd="0" parTransId="{BDE95496-C8CA-42F4-94E2-4493E8EBB722}" sibTransId="{4677F0D1-FAF3-41B3-BD8C-5DEAAA28C7E1}"/>
    <dgm:cxn modelId="{A6A6E08A-4190-4D59-B14F-F934654E6F0C}" type="presOf" srcId="{493BF447-A700-4777-A08C-1F2EDAFFC5CE}" destId="{7C1AA592-C56F-4B6B-86E9-B940984B3DCF}" srcOrd="0" destOrd="0" presId="urn:microsoft.com/office/officeart/2005/8/layout/radial6"/>
    <dgm:cxn modelId="{2A77A1C8-251A-413B-86DE-051033F7AC65}" type="presOf" srcId="{CC79C9F1-D31F-4F13-A23F-D82E611E37E8}" destId="{2D08905A-C6DB-4007-A8ED-FE27C962F08F}" srcOrd="0" destOrd="0" presId="urn:microsoft.com/office/officeart/2005/8/layout/radial6"/>
    <dgm:cxn modelId="{6DF04676-D976-470E-A50E-B9F6DEB35739}" type="presOf" srcId="{5126C3F7-3391-4DAA-8190-030D6A1CDE0E}" destId="{8DFDB22E-13BD-408A-9120-E04F51D41D52}" srcOrd="0" destOrd="0" presId="urn:microsoft.com/office/officeart/2005/8/layout/radial6"/>
    <dgm:cxn modelId="{11BFBEA6-ACAF-4B95-A9EF-DBD661FD329A}" srcId="{5126C3F7-3391-4DAA-8190-030D6A1CDE0E}" destId="{7057D596-FFDA-4D57-B3DA-D7ACD87474D6}" srcOrd="0" destOrd="0" parTransId="{2663C217-9AD0-41DC-B9C9-60CFBB2640F1}" sibTransId="{CC79C9F1-D31F-4F13-A23F-D82E611E37E8}"/>
    <dgm:cxn modelId="{351838D1-814E-4A3E-8420-C1E7AE97BF87}" type="presOf" srcId="{18B1D80E-A678-4772-8943-D13863F4C39F}" destId="{F1245B1F-E93F-45ED-9356-ECFB78B7C410}" srcOrd="0" destOrd="0" presId="urn:microsoft.com/office/officeart/2005/8/layout/radial6"/>
    <dgm:cxn modelId="{92205957-26B7-4B06-988B-A81FC7AF4EAA}" type="presOf" srcId="{D1105329-5E17-4AE9-8DD7-A47B372CFBB7}" destId="{641A6830-B8D2-435F-84CA-ADA01F33D7E6}" srcOrd="0" destOrd="0" presId="urn:microsoft.com/office/officeart/2005/8/layout/radial6"/>
    <dgm:cxn modelId="{781314E1-B915-4ED9-B1D2-535D53CB8698}" type="presOf" srcId="{4677F0D1-FAF3-41B3-BD8C-5DEAAA28C7E1}" destId="{BCCEA33F-49F0-4757-B574-C0ED060D1677}" srcOrd="0" destOrd="0" presId="urn:microsoft.com/office/officeart/2005/8/layout/radial6"/>
    <dgm:cxn modelId="{8F86542F-8088-4BE0-9B23-20E3D5D4808A}" type="presParOf" srcId="{6E5B4B1A-1B32-49F1-BC65-DAC680CA1223}" destId="{8DFDB22E-13BD-408A-9120-E04F51D41D52}" srcOrd="0" destOrd="0" presId="urn:microsoft.com/office/officeart/2005/8/layout/radial6"/>
    <dgm:cxn modelId="{E16167E4-6D96-4574-93FF-E20E4FF76097}" type="presParOf" srcId="{6E5B4B1A-1B32-49F1-BC65-DAC680CA1223}" destId="{4F9844F6-12E0-460C-8BE7-31B1172A6545}" srcOrd="1" destOrd="0" presId="urn:microsoft.com/office/officeart/2005/8/layout/radial6"/>
    <dgm:cxn modelId="{2421B335-2A78-42A3-96BE-5D9EE788ACD8}" type="presParOf" srcId="{6E5B4B1A-1B32-49F1-BC65-DAC680CA1223}" destId="{917DD2AD-5D3D-4D4E-8DDE-2EEF189E2865}" srcOrd="2" destOrd="0" presId="urn:microsoft.com/office/officeart/2005/8/layout/radial6"/>
    <dgm:cxn modelId="{4EF4662D-623D-488B-8E16-FB3175900218}" type="presParOf" srcId="{6E5B4B1A-1B32-49F1-BC65-DAC680CA1223}" destId="{2D08905A-C6DB-4007-A8ED-FE27C962F08F}" srcOrd="3" destOrd="0" presId="urn:microsoft.com/office/officeart/2005/8/layout/radial6"/>
    <dgm:cxn modelId="{F2C30BD2-AAE9-4618-9C71-609EF51DD45D}" type="presParOf" srcId="{6E5B4B1A-1B32-49F1-BC65-DAC680CA1223}" destId="{83EA508B-2E04-460B-BB30-D93FE742562E}" srcOrd="4" destOrd="0" presId="urn:microsoft.com/office/officeart/2005/8/layout/radial6"/>
    <dgm:cxn modelId="{FD5CD04F-86EB-41B1-A573-8D5772E3F200}" type="presParOf" srcId="{6E5B4B1A-1B32-49F1-BC65-DAC680CA1223}" destId="{427C4726-9DBF-4F98-82F3-14158624A130}" srcOrd="5" destOrd="0" presId="urn:microsoft.com/office/officeart/2005/8/layout/radial6"/>
    <dgm:cxn modelId="{A7FA887C-AD4C-4C02-A712-363D7F0AF1D8}" type="presParOf" srcId="{6E5B4B1A-1B32-49F1-BC65-DAC680CA1223}" destId="{641A6830-B8D2-435F-84CA-ADA01F33D7E6}" srcOrd="6" destOrd="0" presId="urn:microsoft.com/office/officeart/2005/8/layout/radial6"/>
    <dgm:cxn modelId="{77FC344B-9B89-46C7-948B-7D2D5D690CA6}" type="presParOf" srcId="{6E5B4B1A-1B32-49F1-BC65-DAC680CA1223}" destId="{018E7F66-FC1E-4C03-895A-341264638343}" srcOrd="7" destOrd="0" presId="urn:microsoft.com/office/officeart/2005/8/layout/radial6"/>
    <dgm:cxn modelId="{B26F8FBC-E618-4194-9476-997E0608996F}" type="presParOf" srcId="{6E5B4B1A-1B32-49F1-BC65-DAC680CA1223}" destId="{7889BE75-4862-43E6-AC54-DDFB2215C61C}" srcOrd="8" destOrd="0" presId="urn:microsoft.com/office/officeart/2005/8/layout/radial6"/>
    <dgm:cxn modelId="{B87B163E-6C5D-464B-8BA2-7D3DC47C41FC}" type="presParOf" srcId="{6E5B4B1A-1B32-49F1-BC65-DAC680CA1223}" destId="{F1245B1F-E93F-45ED-9356-ECFB78B7C410}" srcOrd="9" destOrd="0" presId="urn:microsoft.com/office/officeart/2005/8/layout/radial6"/>
    <dgm:cxn modelId="{C86DC96E-AA9E-4CFD-8EF5-69826E8FE295}" type="presParOf" srcId="{6E5B4B1A-1B32-49F1-BC65-DAC680CA1223}" destId="{7C1AA592-C56F-4B6B-86E9-B940984B3DCF}" srcOrd="10" destOrd="0" presId="urn:microsoft.com/office/officeart/2005/8/layout/radial6"/>
    <dgm:cxn modelId="{B163096D-8471-4CF4-90B8-51087C4611BD}" type="presParOf" srcId="{6E5B4B1A-1B32-49F1-BC65-DAC680CA1223}" destId="{D477E8A4-03C6-4843-885A-22FB30F1BF9C}" srcOrd="11" destOrd="0" presId="urn:microsoft.com/office/officeart/2005/8/layout/radial6"/>
    <dgm:cxn modelId="{3F717667-6FBA-4A61-ACBC-ABD4465D5F46}" type="presParOf" srcId="{6E5B4B1A-1B32-49F1-BC65-DAC680CA1223}" destId="{BCCEA33F-49F0-4757-B574-C0ED060D167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BB3EEA-9AF1-41CE-89F7-8165C825098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D5D4327-D090-4962-BB28-EF42CA7766C2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A76C33E7-F14B-4CD3-9B5F-35A0E34E7FED}" type="parTrans" cxnId="{A7C94BE3-6D4B-42E1-8715-311545353180}">
      <dgm:prSet/>
      <dgm:spPr/>
      <dgm:t>
        <a:bodyPr/>
        <a:lstStyle/>
        <a:p>
          <a:endParaRPr lang="de-DE"/>
        </a:p>
      </dgm:t>
    </dgm:pt>
    <dgm:pt modelId="{768C2D03-2D96-445A-A965-0DB0AC5912AF}" type="sibTrans" cxnId="{A7C94BE3-6D4B-42E1-8715-311545353180}">
      <dgm:prSet/>
      <dgm:spPr/>
      <dgm:t>
        <a:bodyPr/>
        <a:lstStyle/>
        <a:p>
          <a:endParaRPr lang="de-DE"/>
        </a:p>
      </dgm:t>
    </dgm:pt>
    <dgm:pt modelId="{29D2FC96-385F-4528-A72C-B1580F029930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795DAAB2-740A-45A9-98C2-7FA7A55118EA}" type="parTrans" cxnId="{174576CE-3E9A-4774-A04E-107818BFA3B7}">
      <dgm:prSet/>
      <dgm:spPr/>
      <dgm:t>
        <a:bodyPr/>
        <a:lstStyle/>
        <a:p>
          <a:endParaRPr lang="de-DE"/>
        </a:p>
      </dgm:t>
    </dgm:pt>
    <dgm:pt modelId="{D4EF30F9-3D13-4B96-9C2F-727DBB581900}" type="sibTrans" cxnId="{174576CE-3E9A-4774-A04E-107818BFA3B7}">
      <dgm:prSet/>
      <dgm:spPr/>
      <dgm:t>
        <a:bodyPr/>
        <a:lstStyle/>
        <a:p>
          <a:endParaRPr lang="de-DE"/>
        </a:p>
      </dgm:t>
    </dgm:pt>
    <dgm:pt modelId="{A5B30741-BBE0-4A7F-B3D7-7F08B5A235AD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41218D3C-FA0A-437B-AD82-BD4F35EB1797}" type="parTrans" cxnId="{44AE0DC2-CF11-4260-8002-9648D0538B26}">
      <dgm:prSet/>
      <dgm:spPr/>
      <dgm:t>
        <a:bodyPr/>
        <a:lstStyle/>
        <a:p>
          <a:endParaRPr lang="de-DE"/>
        </a:p>
      </dgm:t>
    </dgm:pt>
    <dgm:pt modelId="{747D7A57-C0E6-4D45-8F77-0AE83B6F6ABC}" type="sibTrans" cxnId="{44AE0DC2-CF11-4260-8002-9648D0538B26}">
      <dgm:prSet/>
      <dgm:spPr/>
      <dgm:t>
        <a:bodyPr/>
        <a:lstStyle/>
        <a:p>
          <a:endParaRPr lang="de-DE"/>
        </a:p>
      </dgm:t>
    </dgm:pt>
    <dgm:pt modelId="{5C7EDD77-7657-4706-BD82-B8FD26AC15AD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CB97EF42-3CB3-4282-BD25-83290B7AA98F}" type="parTrans" cxnId="{AC937A2B-39CA-425C-8885-4B6B1A4DB884}">
      <dgm:prSet/>
      <dgm:spPr/>
      <dgm:t>
        <a:bodyPr/>
        <a:lstStyle/>
        <a:p>
          <a:endParaRPr lang="de-DE"/>
        </a:p>
      </dgm:t>
    </dgm:pt>
    <dgm:pt modelId="{90DFE42D-D083-4500-B196-D13030C9FC56}" type="sibTrans" cxnId="{AC937A2B-39CA-425C-8885-4B6B1A4DB884}">
      <dgm:prSet/>
      <dgm:spPr/>
      <dgm:t>
        <a:bodyPr/>
        <a:lstStyle/>
        <a:p>
          <a:endParaRPr lang="de-DE"/>
        </a:p>
      </dgm:t>
    </dgm:pt>
    <dgm:pt modelId="{43693BED-4AAD-41BC-BFBB-251EFC66D588}" type="pres">
      <dgm:prSet presAssocID="{8FBB3EEA-9AF1-41CE-89F7-8165C825098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06E8F3C-2B19-4E0C-80B5-DC85BC84126F}" type="pres">
      <dgm:prSet presAssocID="{7D5D4327-D090-4962-BB28-EF42CA7766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5A3305-A3AB-4561-9DCB-0961F235D276}" type="pres">
      <dgm:prSet presAssocID="{7D5D4327-D090-4962-BB28-EF42CA7766C2}" presName="spNode" presStyleCnt="0"/>
      <dgm:spPr/>
    </dgm:pt>
    <dgm:pt modelId="{2AEC7A33-D1D4-4F54-B9DA-47CF2041386F}" type="pres">
      <dgm:prSet presAssocID="{768C2D03-2D96-445A-A965-0DB0AC5912AF}" presName="sibTrans" presStyleLbl="sibTrans1D1" presStyleIdx="0" presStyleCnt="4"/>
      <dgm:spPr/>
      <dgm:t>
        <a:bodyPr/>
        <a:lstStyle/>
        <a:p>
          <a:endParaRPr lang="de-DE"/>
        </a:p>
      </dgm:t>
    </dgm:pt>
    <dgm:pt modelId="{04AFD23D-6EAE-4337-A668-40E8D58CF89B}" type="pres">
      <dgm:prSet presAssocID="{29D2FC96-385F-4528-A72C-B1580F0299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11AFDF-6AA9-404D-8F47-066165D989AF}" type="pres">
      <dgm:prSet presAssocID="{29D2FC96-385F-4528-A72C-B1580F029930}" presName="spNode" presStyleCnt="0"/>
      <dgm:spPr/>
    </dgm:pt>
    <dgm:pt modelId="{2BB7F67A-8D80-4C8C-8895-EAEDBADAC7C9}" type="pres">
      <dgm:prSet presAssocID="{D4EF30F9-3D13-4B96-9C2F-727DBB581900}" presName="sibTrans" presStyleLbl="sibTrans1D1" presStyleIdx="1" presStyleCnt="4"/>
      <dgm:spPr/>
      <dgm:t>
        <a:bodyPr/>
        <a:lstStyle/>
        <a:p>
          <a:endParaRPr lang="de-DE"/>
        </a:p>
      </dgm:t>
    </dgm:pt>
    <dgm:pt modelId="{589B46A5-0DDF-40D3-8A88-DB0C0B7E484B}" type="pres">
      <dgm:prSet presAssocID="{A5B30741-BBE0-4A7F-B3D7-7F08B5A235A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4DD0F1-A379-457D-AC24-EFFF596D8196}" type="pres">
      <dgm:prSet presAssocID="{A5B30741-BBE0-4A7F-B3D7-7F08B5A235AD}" presName="spNode" presStyleCnt="0"/>
      <dgm:spPr/>
    </dgm:pt>
    <dgm:pt modelId="{93AD8C30-A11D-4A43-8CB7-2E124E72A927}" type="pres">
      <dgm:prSet presAssocID="{747D7A57-C0E6-4D45-8F77-0AE83B6F6ABC}" presName="sibTrans" presStyleLbl="sibTrans1D1" presStyleIdx="2" presStyleCnt="4"/>
      <dgm:spPr/>
      <dgm:t>
        <a:bodyPr/>
        <a:lstStyle/>
        <a:p>
          <a:endParaRPr lang="de-DE"/>
        </a:p>
      </dgm:t>
    </dgm:pt>
    <dgm:pt modelId="{AA3F9D27-A0D7-421C-B9EC-F8158CBA1151}" type="pres">
      <dgm:prSet presAssocID="{5C7EDD77-7657-4706-BD82-B8FD26AC15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629EB4-6811-47D6-B303-E7843289F26A}" type="pres">
      <dgm:prSet presAssocID="{5C7EDD77-7657-4706-BD82-B8FD26AC15AD}" presName="spNode" presStyleCnt="0"/>
      <dgm:spPr/>
    </dgm:pt>
    <dgm:pt modelId="{96B09183-6972-4D7C-82DB-B1CE4C95FBE5}" type="pres">
      <dgm:prSet presAssocID="{90DFE42D-D083-4500-B196-D13030C9FC56}" presName="sibTrans" presStyleLbl="sibTrans1D1" presStyleIdx="3" presStyleCnt="4"/>
      <dgm:spPr/>
      <dgm:t>
        <a:bodyPr/>
        <a:lstStyle/>
        <a:p>
          <a:endParaRPr lang="de-DE"/>
        </a:p>
      </dgm:t>
    </dgm:pt>
  </dgm:ptLst>
  <dgm:cxnLst>
    <dgm:cxn modelId="{8870FA34-722A-4E90-BD1A-25AD5EA3043F}" type="presOf" srcId="{7D5D4327-D090-4962-BB28-EF42CA7766C2}" destId="{106E8F3C-2B19-4E0C-80B5-DC85BC84126F}" srcOrd="0" destOrd="0" presId="urn:microsoft.com/office/officeart/2005/8/layout/cycle5"/>
    <dgm:cxn modelId="{44AE0DC2-CF11-4260-8002-9648D0538B26}" srcId="{8FBB3EEA-9AF1-41CE-89F7-8165C8250981}" destId="{A5B30741-BBE0-4A7F-B3D7-7F08B5A235AD}" srcOrd="2" destOrd="0" parTransId="{41218D3C-FA0A-437B-AD82-BD4F35EB1797}" sibTransId="{747D7A57-C0E6-4D45-8F77-0AE83B6F6ABC}"/>
    <dgm:cxn modelId="{A0433CF4-3C15-4743-A802-E9CF56E765D9}" type="presOf" srcId="{A5B30741-BBE0-4A7F-B3D7-7F08B5A235AD}" destId="{589B46A5-0DDF-40D3-8A88-DB0C0B7E484B}" srcOrd="0" destOrd="0" presId="urn:microsoft.com/office/officeart/2005/8/layout/cycle5"/>
    <dgm:cxn modelId="{199291B7-962B-4240-922F-D8C0DBE7DD4B}" type="presOf" srcId="{5C7EDD77-7657-4706-BD82-B8FD26AC15AD}" destId="{AA3F9D27-A0D7-421C-B9EC-F8158CBA1151}" srcOrd="0" destOrd="0" presId="urn:microsoft.com/office/officeart/2005/8/layout/cycle5"/>
    <dgm:cxn modelId="{2B166077-CBEA-428E-9CF1-6EEEC634A4FB}" type="presOf" srcId="{D4EF30F9-3D13-4B96-9C2F-727DBB581900}" destId="{2BB7F67A-8D80-4C8C-8895-EAEDBADAC7C9}" srcOrd="0" destOrd="0" presId="urn:microsoft.com/office/officeart/2005/8/layout/cycle5"/>
    <dgm:cxn modelId="{DC6CCA20-2FAE-4170-869D-88118ADF98DD}" type="presOf" srcId="{29D2FC96-385F-4528-A72C-B1580F029930}" destId="{04AFD23D-6EAE-4337-A668-40E8D58CF89B}" srcOrd="0" destOrd="0" presId="urn:microsoft.com/office/officeart/2005/8/layout/cycle5"/>
    <dgm:cxn modelId="{40D9CAE9-93FC-4D4B-9BDF-2F2C2F024662}" type="presOf" srcId="{768C2D03-2D96-445A-A965-0DB0AC5912AF}" destId="{2AEC7A33-D1D4-4F54-B9DA-47CF2041386F}" srcOrd="0" destOrd="0" presId="urn:microsoft.com/office/officeart/2005/8/layout/cycle5"/>
    <dgm:cxn modelId="{BDA91D92-1D03-4BAF-86A5-6015B2ECA157}" type="presOf" srcId="{747D7A57-C0E6-4D45-8F77-0AE83B6F6ABC}" destId="{93AD8C30-A11D-4A43-8CB7-2E124E72A927}" srcOrd="0" destOrd="0" presId="urn:microsoft.com/office/officeart/2005/8/layout/cycle5"/>
    <dgm:cxn modelId="{A7C94BE3-6D4B-42E1-8715-311545353180}" srcId="{8FBB3EEA-9AF1-41CE-89F7-8165C8250981}" destId="{7D5D4327-D090-4962-BB28-EF42CA7766C2}" srcOrd="0" destOrd="0" parTransId="{A76C33E7-F14B-4CD3-9B5F-35A0E34E7FED}" sibTransId="{768C2D03-2D96-445A-A965-0DB0AC5912AF}"/>
    <dgm:cxn modelId="{01BA1F87-5670-48B3-A2F8-723AF300C62A}" type="presOf" srcId="{8FBB3EEA-9AF1-41CE-89F7-8165C8250981}" destId="{43693BED-4AAD-41BC-BFBB-251EFC66D588}" srcOrd="0" destOrd="0" presId="urn:microsoft.com/office/officeart/2005/8/layout/cycle5"/>
    <dgm:cxn modelId="{82707D34-CE0A-45EB-B693-C413674868E2}" type="presOf" srcId="{90DFE42D-D083-4500-B196-D13030C9FC56}" destId="{96B09183-6972-4D7C-82DB-B1CE4C95FBE5}" srcOrd="0" destOrd="0" presId="urn:microsoft.com/office/officeart/2005/8/layout/cycle5"/>
    <dgm:cxn modelId="{174576CE-3E9A-4774-A04E-107818BFA3B7}" srcId="{8FBB3EEA-9AF1-41CE-89F7-8165C8250981}" destId="{29D2FC96-385F-4528-A72C-B1580F029930}" srcOrd="1" destOrd="0" parTransId="{795DAAB2-740A-45A9-98C2-7FA7A55118EA}" sibTransId="{D4EF30F9-3D13-4B96-9C2F-727DBB581900}"/>
    <dgm:cxn modelId="{AC937A2B-39CA-425C-8885-4B6B1A4DB884}" srcId="{8FBB3EEA-9AF1-41CE-89F7-8165C8250981}" destId="{5C7EDD77-7657-4706-BD82-B8FD26AC15AD}" srcOrd="3" destOrd="0" parTransId="{CB97EF42-3CB3-4282-BD25-83290B7AA98F}" sibTransId="{90DFE42D-D083-4500-B196-D13030C9FC56}"/>
    <dgm:cxn modelId="{F98068E3-6CC6-4D7F-ACAA-E22F3757F6C1}" type="presParOf" srcId="{43693BED-4AAD-41BC-BFBB-251EFC66D588}" destId="{106E8F3C-2B19-4E0C-80B5-DC85BC84126F}" srcOrd="0" destOrd="0" presId="urn:microsoft.com/office/officeart/2005/8/layout/cycle5"/>
    <dgm:cxn modelId="{140408A7-1B3B-4E54-B9CE-A81DB238C39A}" type="presParOf" srcId="{43693BED-4AAD-41BC-BFBB-251EFC66D588}" destId="{495A3305-A3AB-4561-9DCB-0961F235D276}" srcOrd="1" destOrd="0" presId="urn:microsoft.com/office/officeart/2005/8/layout/cycle5"/>
    <dgm:cxn modelId="{42E3DB54-D7B2-40A8-9AE3-8F641D044459}" type="presParOf" srcId="{43693BED-4AAD-41BC-BFBB-251EFC66D588}" destId="{2AEC7A33-D1D4-4F54-B9DA-47CF2041386F}" srcOrd="2" destOrd="0" presId="urn:microsoft.com/office/officeart/2005/8/layout/cycle5"/>
    <dgm:cxn modelId="{7B57EE1A-450C-4674-A6D1-C7D90B90BFE3}" type="presParOf" srcId="{43693BED-4AAD-41BC-BFBB-251EFC66D588}" destId="{04AFD23D-6EAE-4337-A668-40E8D58CF89B}" srcOrd="3" destOrd="0" presId="urn:microsoft.com/office/officeart/2005/8/layout/cycle5"/>
    <dgm:cxn modelId="{648F1EE9-52DA-472D-AB03-BA6F3B91473B}" type="presParOf" srcId="{43693BED-4AAD-41BC-BFBB-251EFC66D588}" destId="{2211AFDF-6AA9-404D-8F47-066165D989AF}" srcOrd="4" destOrd="0" presId="urn:microsoft.com/office/officeart/2005/8/layout/cycle5"/>
    <dgm:cxn modelId="{28082352-CB6F-4E64-91F1-8988252E7905}" type="presParOf" srcId="{43693BED-4AAD-41BC-BFBB-251EFC66D588}" destId="{2BB7F67A-8D80-4C8C-8895-EAEDBADAC7C9}" srcOrd="5" destOrd="0" presId="urn:microsoft.com/office/officeart/2005/8/layout/cycle5"/>
    <dgm:cxn modelId="{BB07C190-7890-4472-BF80-D0A73B63F8E5}" type="presParOf" srcId="{43693BED-4AAD-41BC-BFBB-251EFC66D588}" destId="{589B46A5-0DDF-40D3-8A88-DB0C0B7E484B}" srcOrd="6" destOrd="0" presId="urn:microsoft.com/office/officeart/2005/8/layout/cycle5"/>
    <dgm:cxn modelId="{82D33802-5043-424C-95CD-EF7CC67C5A2F}" type="presParOf" srcId="{43693BED-4AAD-41BC-BFBB-251EFC66D588}" destId="{D34DD0F1-A379-457D-AC24-EFFF596D8196}" srcOrd="7" destOrd="0" presId="urn:microsoft.com/office/officeart/2005/8/layout/cycle5"/>
    <dgm:cxn modelId="{BD4C6EF3-14F9-4942-85A2-B76349EC2486}" type="presParOf" srcId="{43693BED-4AAD-41BC-BFBB-251EFC66D588}" destId="{93AD8C30-A11D-4A43-8CB7-2E124E72A927}" srcOrd="8" destOrd="0" presId="urn:microsoft.com/office/officeart/2005/8/layout/cycle5"/>
    <dgm:cxn modelId="{C0683B51-982C-4DFF-8923-D3DCC5FF3602}" type="presParOf" srcId="{43693BED-4AAD-41BC-BFBB-251EFC66D588}" destId="{AA3F9D27-A0D7-421C-B9EC-F8158CBA1151}" srcOrd="9" destOrd="0" presId="urn:microsoft.com/office/officeart/2005/8/layout/cycle5"/>
    <dgm:cxn modelId="{AB745252-325E-41D8-A3C3-0006804A250F}" type="presParOf" srcId="{43693BED-4AAD-41BC-BFBB-251EFC66D588}" destId="{83629EB4-6811-47D6-B303-E7843289F26A}" srcOrd="10" destOrd="0" presId="urn:microsoft.com/office/officeart/2005/8/layout/cycle5"/>
    <dgm:cxn modelId="{3F1D9FF8-D9DC-4528-B47C-CBA22C54537F}" type="presParOf" srcId="{43693BED-4AAD-41BC-BFBB-251EFC66D588}" destId="{96B09183-6972-4D7C-82DB-B1CE4C95FBE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5A5D986-22F2-4031-B8EE-A0098FABE82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057D596-FFDA-4D57-B3DA-D7ACD87474D6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Planung</a:t>
          </a:r>
        </a:p>
      </dgm:t>
    </dgm:pt>
    <dgm:pt modelId="{2663C217-9AD0-41DC-B9C9-60CFBB2640F1}" type="parTrans" cxnId="{11BFBEA6-ACAF-4B95-A9EF-DBD661FD329A}">
      <dgm:prSet/>
      <dgm:spPr/>
      <dgm:t>
        <a:bodyPr/>
        <a:lstStyle/>
        <a:p>
          <a:endParaRPr lang="de-DE"/>
        </a:p>
      </dgm:t>
    </dgm:pt>
    <dgm:pt modelId="{CC79C9F1-D31F-4F13-A23F-D82E611E37E8}" type="sibTrans" cxnId="{11BFBEA6-ACAF-4B95-A9EF-DBD661FD329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de-DE"/>
        </a:p>
      </dgm:t>
    </dgm:pt>
    <dgm:pt modelId="{455239D7-1111-437A-B82D-95547B54F0E7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DE" sz="1600" dirty="0" err="1">
              <a:latin typeface="Arial" panose="020B0604020202020204" pitchFamily="34" charset="0"/>
              <a:cs typeface="Arial" panose="020B0604020202020204" pitchFamily="34" charset="0"/>
            </a:rPr>
            <a:t>Moni-toring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B40ACF-086C-4F77-940D-45BB6AB67A9A}" type="parTrans" cxnId="{BF868FA0-0791-43CE-9C49-85D89D61AC1F}">
      <dgm:prSet/>
      <dgm:spPr/>
      <dgm:t>
        <a:bodyPr/>
        <a:lstStyle/>
        <a:p>
          <a:endParaRPr lang="de-DE"/>
        </a:p>
      </dgm:t>
    </dgm:pt>
    <dgm:pt modelId="{18B1D80E-A678-4772-8943-D13863F4C39F}" type="sibTrans" cxnId="{BF868FA0-0791-43CE-9C49-85D89D61AC1F}">
      <dgm:prSet/>
      <dgm:spPr/>
      <dgm:t>
        <a:bodyPr/>
        <a:lstStyle/>
        <a:p>
          <a:endParaRPr lang="de-DE"/>
        </a:p>
      </dgm:t>
    </dgm:pt>
    <dgm:pt modelId="{493BF447-A700-4777-A08C-1F2EDAFFC5CE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DE" sz="1600" dirty="0" err="1">
              <a:latin typeface="Arial" panose="020B0604020202020204" pitchFamily="34" charset="0"/>
              <a:cs typeface="Arial" panose="020B0604020202020204" pitchFamily="34" charset="0"/>
            </a:rPr>
            <a:t>Steu-erung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E95496-C8CA-42F4-94E2-4493E8EBB722}" type="parTrans" cxnId="{5F90C6FA-13ED-4E64-9395-DCE39BE4F100}">
      <dgm:prSet/>
      <dgm:spPr/>
      <dgm:t>
        <a:bodyPr/>
        <a:lstStyle/>
        <a:p>
          <a:endParaRPr lang="de-DE"/>
        </a:p>
      </dgm:t>
    </dgm:pt>
    <dgm:pt modelId="{4677F0D1-FAF3-41B3-BD8C-5DEAAA28C7E1}" type="sibTrans" cxnId="{5F90C6FA-13ED-4E64-9395-DCE39BE4F100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de-DE"/>
        </a:p>
      </dgm:t>
    </dgm:pt>
    <dgm:pt modelId="{794C8CF4-95E1-43F4-8775-159DC9D89B96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Durch-führung</a:t>
          </a:r>
        </a:p>
      </dgm:t>
    </dgm:pt>
    <dgm:pt modelId="{0E35BE51-3B80-4FA6-91AC-F62B70FA660C}" type="parTrans" cxnId="{AAE01D94-BD01-405A-A9A2-CD3947BE03D2}">
      <dgm:prSet/>
      <dgm:spPr/>
      <dgm:t>
        <a:bodyPr/>
        <a:lstStyle/>
        <a:p>
          <a:endParaRPr lang="de-DE"/>
        </a:p>
      </dgm:t>
    </dgm:pt>
    <dgm:pt modelId="{D1105329-5E17-4AE9-8DD7-A47B372CFBB7}" type="sibTrans" cxnId="{AAE01D94-BD01-405A-A9A2-CD3947BE03D2}">
      <dgm:prSet/>
      <dgm:spPr/>
      <dgm:t>
        <a:bodyPr/>
        <a:lstStyle/>
        <a:p>
          <a:endParaRPr lang="de-DE"/>
        </a:p>
      </dgm:t>
    </dgm:pt>
    <dgm:pt modelId="{5126C3F7-3391-4DAA-8190-030D6A1CDE0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Controlling</a:t>
          </a:r>
        </a:p>
      </dgm:t>
    </dgm:pt>
    <dgm:pt modelId="{9BA2250A-2662-421E-918F-678DA437F582}" type="sibTrans" cxnId="{1AAE8F0D-3020-47A2-B475-B1496AB236A9}">
      <dgm:prSet/>
      <dgm:spPr/>
      <dgm:t>
        <a:bodyPr/>
        <a:lstStyle/>
        <a:p>
          <a:endParaRPr lang="de-DE"/>
        </a:p>
      </dgm:t>
    </dgm:pt>
    <dgm:pt modelId="{3D48CE6E-9A6E-4DC2-9B62-4242D7A1D2A5}" type="parTrans" cxnId="{1AAE8F0D-3020-47A2-B475-B1496AB236A9}">
      <dgm:prSet/>
      <dgm:spPr/>
      <dgm:t>
        <a:bodyPr/>
        <a:lstStyle/>
        <a:p>
          <a:endParaRPr lang="de-DE"/>
        </a:p>
      </dgm:t>
    </dgm:pt>
    <dgm:pt modelId="{6E5B4B1A-1B32-49F1-BC65-DAC680CA1223}" type="pres">
      <dgm:prSet presAssocID="{75A5D986-22F2-4031-B8EE-A0098FABE8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DFDB22E-13BD-408A-9120-E04F51D41D52}" type="pres">
      <dgm:prSet presAssocID="{5126C3F7-3391-4DAA-8190-030D6A1CDE0E}" presName="centerShape" presStyleLbl="node0" presStyleIdx="0" presStyleCnt="1"/>
      <dgm:spPr/>
      <dgm:t>
        <a:bodyPr/>
        <a:lstStyle/>
        <a:p>
          <a:endParaRPr lang="de-DE"/>
        </a:p>
      </dgm:t>
    </dgm:pt>
    <dgm:pt modelId="{4F9844F6-12E0-460C-8BE7-31B1172A6545}" type="pres">
      <dgm:prSet presAssocID="{7057D596-FFDA-4D57-B3DA-D7ACD87474D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17DD2AD-5D3D-4D4E-8DDE-2EEF189E2865}" type="pres">
      <dgm:prSet presAssocID="{7057D596-FFDA-4D57-B3DA-D7ACD87474D6}" presName="dummy" presStyleCnt="0"/>
      <dgm:spPr/>
    </dgm:pt>
    <dgm:pt modelId="{2D08905A-C6DB-4007-A8ED-FE27C962F08F}" type="pres">
      <dgm:prSet presAssocID="{CC79C9F1-D31F-4F13-A23F-D82E611E37E8}" presName="sibTrans" presStyleLbl="sibTrans2D1" presStyleIdx="0" presStyleCnt="4"/>
      <dgm:spPr/>
      <dgm:t>
        <a:bodyPr/>
        <a:lstStyle/>
        <a:p>
          <a:endParaRPr lang="de-DE"/>
        </a:p>
      </dgm:t>
    </dgm:pt>
    <dgm:pt modelId="{83EA508B-2E04-460B-BB30-D93FE742562E}" type="pres">
      <dgm:prSet presAssocID="{794C8CF4-95E1-43F4-8775-159DC9D89B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27C4726-9DBF-4F98-82F3-14158624A130}" type="pres">
      <dgm:prSet presAssocID="{794C8CF4-95E1-43F4-8775-159DC9D89B96}" presName="dummy" presStyleCnt="0"/>
      <dgm:spPr/>
    </dgm:pt>
    <dgm:pt modelId="{641A6830-B8D2-435F-84CA-ADA01F33D7E6}" type="pres">
      <dgm:prSet presAssocID="{D1105329-5E17-4AE9-8DD7-A47B372CFBB7}" presName="sibTrans" presStyleLbl="sibTrans2D1" presStyleIdx="1" presStyleCnt="4"/>
      <dgm:spPr/>
      <dgm:t>
        <a:bodyPr/>
        <a:lstStyle/>
        <a:p>
          <a:endParaRPr lang="de-DE"/>
        </a:p>
      </dgm:t>
    </dgm:pt>
    <dgm:pt modelId="{018E7F66-FC1E-4C03-895A-341264638343}" type="pres">
      <dgm:prSet presAssocID="{455239D7-1111-437A-B82D-95547B54F0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89BE75-4862-43E6-AC54-DDFB2215C61C}" type="pres">
      <dgm:prSet presAssocID="{455239D7-1111-437A-B82D-95547B54F0E7}" presName="dummy" presStyleCnt="0"/>
      <dgm:spPr/>
    </dgm:pt>
    <dgm:pt modelId="{F1245B1F-E93F-45ED-9356-ECFB78B7C410}" type="pres">
      <dgm:prSet presAssocID="{18B1D80E-A678-4772-8943-D13863F4C39F}" presName="sibTrans" presStyleLbl="sibTrans2D1" presStyleIdx="2" presStyleCnt="4"/>
      <dgm:spPr/>
      <dgm:t>
        <a:bodyPr/>
        <a:lstStyle/>
        <a:p>
          <a:endParaRPr lang="de-DE"/>
        </a:p>
      </dgm:t>
    </dgm:pt>
    <dgm:pt modelId="{7C1AA592-C56F-4B6B-86E9-B940984B3DCF}" type="pres">
      <dgm:prSet presAssocID="{493BF447-A700-4777-A08C-1F2EDAFFC5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77E8A4-03C6-4843-885A-22FB30F1BF9C}" type="pres">
      <dgm:prSet presAssocID="{493BF447-A700-4777-A08C-1F2EDAFFC5CE}" presName="dummy" presStyleCnt="0"/>
      <dgm:spPr/>
    </dgm:pt>
    <dgm:pt modelId="{BCCEA33F-49F0-4757-B574-C0ED060D1677}" type="pres">
      <dgm:prSet presAssocID="{4677F0D1-FAF3-41B3-BD8C-5DEAAA28C7E1}" presName="sibTrans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BF868FA0-0791-43CE-9C49-85D89D61AC1F}" srcId="{5126C3F7-3391-4DAA-8190-030D6A1CDE0E}" destId="{455239D7-1111-437A-B82D-95547B54F0E7}" srcOrd="2" destOrd="0" parTransId="{C6B40ACF-086C-4F77-940D-45BB6AB67A9A}" sibTransId="{18B1D80E-A678-4772-8943-D13863F4C39F}"/>
    <dgm:cxn modelId="{1AAE8F0D-3020-47A2-B475-B1496AB236A9}" srcId="{75A5D986-22F2-4031-B8EE-A0098FABE82D}" destId="{5126C3F7-3391-4DAA-8190-030D6A1CDE0E}" srcOrd="0" destOrd="0" parTransId="{3D48CE6E-9A6E-4DC2-9B62-4242D7A1D2A5}" sibTransId="{9BA2250A-2662-421E-918F-678DA437F582}"/>
    <dgm:cxn modelId="{6F25D4DB-FF28-47EA-B639-2E86A1F3DD32}" type="presOf" srcId="{D1105329-5E17-4AE9-8DD7-A47B372CFBB7}" destId="{641A6830-B8D2-435F-84CA-ADA01F33D7E6}" srcOrd="0" destOrd="0" presId="urn:microsoft.com/office/officeart/2005/8/layout/radial6"/>
    <dgm:cxn modelId="{6404B3FB-13E1-4940-9CE3-07CAE75E0112}" type="presOf" srcId="{5126C3F7-3391-4DAA-8190-030D6A1CDE0E}" destId="{8DFDB22E-13BD-408A-9120-E04F51D41D52}" srcOrd="0" destOrd="0" presId="urn:microsoft.com/office/officeart/2005/8/layout/radial6"/>
    <dgm:cxn modelId="{AAE01D94-BD01-405A-A9A2-CD3947BE03D2}" srcId="{5126C3F7-3391-4DAA-8190-030D6A1CDE0E}" destId="{794C8CF4-95E1-43F4-8775-159DC9D89B96}" srcOrd="1" destOrd="0" parTransId="{0E35BE51-3B80-4FA6-91AC-F62B70FA660C}" sibTransId="{D1105329-5E17-4AE9-8DD7-A47B372CFBB7}"/>
    <dgm:cxn modelId="{5F90C6FA-13ED-4E64-9395-DCE39BE4F100}" srcId="{5126C3F7-3391-4DAA-8190-030D6A1CDE0E}" destId="{493BF447-A700-4777-A08C-1F2EDAFFC5CE}" srcOrd="3" destOrd="0" parTransId="{BDE95496-C8CA-42F4-94E2-4493E8EBB722}" sibTransId="{4677F0D1-FAF3-41B3-BD8C-5DEAAA28C7E1}"/>
    <dgm:cxn modelId="{593CB933-0BC3-4E82-8BA3-1E18669D92BB}" type="presOf" srcId="{493BF447-A700-4777-A08C-1F2EDAFFC5CE}" destId="{7C1AA592-C56F-4B6B-86E9-B940984B3DCF}" srcOrd="0" destOrd="0" presId="urn:microsoft.com/office/officeart/2005/8/layout/radial6"/>
    <dgm:cxn modelId="{11BFBEA6-ACAF-4B95-A9EF-DBD661FD329A}" srcId="{5126C3F7-3391-4DAA-8190-030D6A1CDE0E}" destId="{7057D596-FFDA-4D57-B3DA-D7ACD87474D6}" srcOrd="0" destOrd="0" parTransId="{2663C217-9AD0-41DC-B9C9-60CFBB2640F1}" sibTransId="{CC79C9F1-D31F-4F13-A23F-D82E611E37E8}"/>
    <dgm:cxn modelId="{59D4CF86-4B8D-47F1-BF1F-791736E0F97B}" type="presOf" srcId="{75A5D986-22F2-4031-B8EE-A0098FABE82D}" destId="{6E5B4B1A-1B32-49F1-BC65-DAC680CA1223}" srcOrd="0" destOrd="0" presId="urn:microsoft.com/office/officeart/2005/8/layout/radial6"/>
    <dgm:cxn modelId="{E31237D1-E0F0-41FF-9BBF-7112014D3C85}" type="presOf" srcId="{4677F0D1-FAF3-41B3-BD8C-5DEAAA28C7E1}" destId="{BCCEA33F-49F0-4757-B574-C0ED060D1677}" srcOrd="0" destOrd="0" presId="urn:microsoft.com/office/officeart/2005/8/layout/radial6"/>
    <dgm:cxn modelId="{BCCF1CD4-A80A-46B5-B82A-1F4017F54C70}" type="presOf" srcId="{455239D7-1111-437A-B82D-95547B54F0E7}" destId="{018E7F66-FC1E-4C03-895A-341264638343}" srcOrd="0" destOrd="0" presId="urn:microsoft.com/office/officeart/2005/8/layout/radial6"/>
    <dgm:cxn modelId="{2E882DAA-1AAB-44A3-9A2E-4B1D0DE0C649}" type="presOf" srcId="{7057D596-FFDA-4D57-B3DA-D7ACD87474D6}" destId="{4F9844F6-12E0-460C-8BE7-31B1172A6545}" srcOrd="0" destOrd="0" presId="urn:microsoft.com/office/officeart/2005/8/layout/radial6"/>
    <dgm:cxn modelId="{AD79465C-D905-48F2-8DAD-7D14B98B9D56}" type="presOf" srcId="{794C8CF4-95E1-43F4-8775-159DC9D89B96}" destId="{83EA508B-2E04-460B-BB30-D93FE742562E}" srcOrd="0" destOrd="0" presId="urn:microsoft.com/office/officeart/2005/8/layout/radial6"/>
    <dgm:cxn modelId="{2666D4BE-38B9-46E3-A6A7-B0C75AE6DE9D}" type="presOf" srcId="{18B1D80E-A678-4772-8943-D13863F4C39F}" destId="{F1245B1F-E93F-45ED-9356-ECFB78B7C410}" srcOrd="0" destOrd="0" presId="urn:microsoft.com/office/officeart/2005/8/layout/radial6"/>
    <dgm:cxn modelId="{8675F797-B23B-473D-912A-CCE61F454A6A}" type="presOf" srcId="{CC79C9F1-D31F-4F13-A23F-D82E611E37E8}" destId="{2D08905A-C6DB-4007-A8ED-FE27C962F08F}" srcOrd="0" destOrd="0" presId="urn:microsoft.com/office/officeart/2005/8/layout/radial6"/>
    <dgm:cxn modelId="{47008C77-CF1E-4862-98A0-647CEB4F0CE7}" type="presParOf" srcId="{6E5B4B1A-1B32-49F1-BC65-DAC680CA1223}" destId="{8DFDB22E-13BD-408A-9120-E04F51D41D52}" srcOrd="0" destOrd="0" presId="urn:microsoft.com/office/officeart/2005/8/layout/radial6"/>
    <dgm:cxn modelId="{95DB0FA6-76D2-448F-ABAE-205D8C63A143}" type="presParOf" srcId="{6E5B4B1A-1B32-49F1-BC65-DAC680CA1223}" destId="{4F9844F6-12E0-460C-8BE7-31B1172A6545}" srcOrd="1" destOrd="0" presId="urn:microsoft.com/office/officeart/2005/8/layout/radial6"/>
    <dgm:cxn modelId="{E7D6BB07-8280-40DD-B6B2-9916B765329C}" type="presParOf" srcId="{6E5B4B1A-1B32-49F1-BC65-DAC680CA1223}" destId="{917DD2AD-5D3D-4D4E-8DDE-2EEF189E2865}" srcOrd="2" destOrd="0" presId="urn:microsoft.com/office/officeart/2005/8/layout/radial6"/>
    <dgm:cxn modelId="{ABB984E5-C645-4245-8017-57F444EB7AE6}" type="presParOf" srcId="{6E5B4B1A-1B32-49F1-BC65-DAC680CA1223}" destId="{2D08905A-C6DB-4007-A8ED-FE27C962F08F}" srcOrd="3" destOrd="0" presId="urn:microsoft.com/office/officeart/2005/8/layout/radial6"/>
    <dgm:cxn modelId="{CE451FFD-2F94-4C79-A2A9-4C2200EF918E}" type="presParOf" srcId="{6E5B4B1A-1B32-49F1-BC65-DAC680CA1223}" destId="{83EA508B-2E04-460B-BB30-D93FE742562E}" srcOrd="4" destOrd="0" presId="urn:microsoft.com/office/officeart/2005/8/layout/radial6"/>
    <dgm:cxn modelId="{56222A82-03E8-47CB-8B97-2FE7EA3C2A21}" type="presParOf" srcId="{6E5B4B1A-1B32-49F1-BC65-DAC680CA1223}" destId="{427C4726-9DBF-4F98-82F3-14158624A130}" srcOrd="5" destOrd="0" presId="urn:microsoft.com/office/officeart/2005/8/layout/radial6"/>
    <dgm:cxn modelId="{D7BC8956-FEE9-4C23-A79C-AF543C654B1F}" type="presParOf" srcId="{6E5B4B1A-1B32-49F1-BC65-DAC680CA1223}" destId="{641A6830-B8D2-435F-84CA-ADA01F33D7E6}" srcOrd="6" destOrd="0" presId="urn:microsoft.com/office/officeart/2005/8/layout/radial6"/>
    <dgm:cxn modelId="{9B37C6E3-626F-4347-B6F8-480EE9A5E2EB}" type="presParOf" srcId="{6E5B4B1A-1B32-49F1-BC65-DAC680CA1223}" destId="{018E7F66-FC1E-4C03-895A-341264638343}" srcOrd="7" destOrd="0" presId="urn:microsoft.com/office/officeart/2005/8/layout/radial6"/>
    <dgm:cxn modelId="{A4589DED-41E9-4CB1-9289-6EC52CCA2737}" type="presParOf" srcId="{6E5B4B1A-1B32-49F1-BC65-DAC680CA1223}" destId="{7889BE75-4862-43E6-AC54-DDFB2215C61C}" srcOrd="8" destOrd="0" presId="urn:microsoft.com/office/officeart/2005/8/layout/radial6"/>
    <dgm:cxn modelId="{7DC901B4-F79A-4A53-8ABB-4930FACE1EFB}" type="presParOf" srcId="{6E5B4B1A-1B32-49F1-BC65-DAC680CA1223}" destId="{F1245B1F-E93F-45ED-9356-ECFB78B7C410}" srcOrd="9" destOrd="0" presId="urn:microsoft.com/office/officeart/2005/8/layout/radial6"/>
    <dgm:cxn modelId="{A1E53801-A19D-47ED-B452-AD672735D172}" type="presParOf" srcId="{6E5B4B1A-1B32-49F1-BC65-DAC680CA1223}" destId="{7C1AA592-C56F-4B6B-86E9-B940984B3DCF}" srcOrd="10" destOrd="0" presId="urn:microsoft.com/office/officeart/2005/8/layout/radial6"/>
    <dgm:cxn modelId="{A26C1D65-5546-47ED-82B2-8CDA042AAD7D}" type="presParOf" srcId="{6E5B4B1A-1B32-49F1-BC65-DAC680CA1223}" destId="{D477E8A4-03C6-4843-885A-22FB30F1BF9C}" srcOrd="11" destOrd="0" presId="urn:microsoft.com/office/officeart/2005/8/layout/radial6"/>
    <dgm:cxn modelId="{542F9960-6854-422C-A0CD-6C5AB00778F7}" type="presParOf" srcId="{6E5B4B1A-1B32-49F1-BC65-DAC680CA1223}" destId="{BCCEA33F-49F0-4757-B574-C0ED060D167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AD27449-3BE1-415F-9B63-57CBF6B9879D}" type="doc">
      <dgm:prSet loTypeId="urn:microsoft.com/office/officeart/2005/8/layout/venn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6E00C99A-235C-4B8C-A843-AA01B2CA7077}">
      <dgm:prSet phldrT="[Text]" custT="1"/>
      <dgm:spPr/>
      <dgm:t>
        <a:bodyPr/>
        <a:lstStyle/>
        <a:p>
          <a:r>
            <a:rPr lang="de-DE" sz="1300" b="1" dirty="0"/>
            <a:t>Daten</a:t>
          </a:r>
        </a:p>
      </dgm:t>
    </dgm:pt>
    <dgm:pt modelId="{0F839E6D-A59B-419D-A9E8-52A3EE4F659D}" type="parTrans" cxnId="{4F3A5A48-E9FB-4ED0-861C-344354728B7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07C34C4-7735-4F10-869C-E6627CC96432}" type="sibTrans" cxnId="{4F3A5A48-E9FB-4ED0-861C-344354728B7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7767574-48FB-4690-959D-EF556620570F}">
      <dgm:prSet phldrT="[Text]" custT="1"/>
      <dgm:spPr/>
      <dgm:t>
        <a:bodyPr/>
        <a:lstStyle/>
        <a:p>
          <a:r>
            <a:rPr lang="de-DE" sz="1300" b="1" dirty="0" err="1"/>
            <a:t>Informa-tionen</a:t>
          </a:r>
          <a:endParaRPr lang="de-DE" sz="1300" b="1" dirty="0"/>
        </a:p>
      </dgm:t>
    </dgm:pt>
    <dgm:pt modelId="{86B870DB-9974-42EB-A21E-3C89946932D3}" type="parTrans" cxnId="{11F04B5B-7109-4AF3-A51E-99DB4A95D7C1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71D9A7D-3A4D-4955-893E-62D122183CE3}" type="sibTrans" cxnId="{11F04B5B-7109-4AF3-A51E-99DB4A95D7C1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5BBA3FF-071D-44B4-979B-92CFD9B992F1}">
      <dgm:prSet phldrT="[Text]" custT="1"/>
      <dgm:spPr/>
      <dgm:t>
        <a:bodyPr/>
        <a:lstStyle/>
        <a:p>
          <a:r>
            <a:rPr lang="de-DE" sz="1300" b="1" dirty="0"/>
            <a:t>Nachrichten</a:t>
          </a:r>
        </a:p>
      </dgm:t>
    </dgm:pt>
    <dgm:pt modelId="{46A9A719-44ED-4CED-A268-3DF90F8CB078}" type="parTrans" cxnId="{F7F0EDBF-8599-4373-BC39-51D4BB927F09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230F03F-D35B-4C3B-9921-7F36380530E0}" type="sibTrans" cxnId="{F7F0EDBF-8599-4373-BC39-51D4BB927F09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08C757AF-F7BE-4092-8193-FC48A8D043D2}">
      <dgm:prSet phldrT="[Text]"/>
      <dgm:spPr/>
      <dgm:t>
        <a:bodyPr/>
        <a:lstStyle/>
        <a:p>
          <a:r>
            <a:rPr lang="de-DE" b="1" dirty="0"/>
            <a:t>Botschaften</a:t>
          </a:r>
        </a:p>
      </dgm:t>
    </dgm:pt>
    <dgm:pt modelId="{62280BED-22F7-44BE-B3A7-8E902E9DF914}" type="parTrans" cxnId="{5ADAAD7B-9A20-443A-A0A6-28F9D8744F8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90FB34F-64D5-4B0B-83AC-859CCA95BC92}" type="sibTrans" cxnId="{5ADAAD7B-9A20-443A-A0A6-28F9D8744F8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903D32E2-9FFB-4266-9EE7-C7A27CCE3318}" type="pres">
      <dgm:prSet presAssocID="{4AD27449-3BE1-415F-9B63-57CBF6B9879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69289DA-2D0A-451D-AB1B-90A4BF4AE20D}" type="pres">
      <dgm:prSet presAssocID="{4AD27449-3BE1-415F-9B63-57CBF6B9879D}" presName="comp1" presStyleCnt="0"/>
      <dgm:spPr/>
    </dgm:pt>
    <dgm:pt modelId="{B8CF79D7-534D-4996-AE2C-4E6201A31C46}" type="pres">
      <dgm:prSet presAssocID="{4AD27449-3BE1-415F-9B63-57CBF6B9879D}" presName="circle1" presStyleLbl="node1" presStyleIdx="0" presStyleCnt="4"/>
      <dgm:spPr/>
      <dgm:t>
        <a:bodyPr/>
        <a:lstStyle/>
        <a:p>
          <a:endParaRPr lang="de-DE"/>
        </a:p>
      </dgm:t>
    </dgm:pt>
    <dgm:pt modelId="{30B8567B-DB75-43C5-8F54-20AB18D79F31}" type="pres">
      <dgm:prSet presAssocID="{4AD27449-3BE1-415F-9B63-57CBF6B9879D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96F7C4-D8FD-4647-A5BB-2FDF6C66EE82}" type="pres">
      <dgm:prSet presAssocID="{4AD27449-3BE1-415F-9B63-57CBF6B9879D}" presName="comp2" presStyleCnt="0"/>
      <dgm:spPr/>
    </dgm:pt>
    <dgm:pt modelId="{8D19B0D6-FA8C-4F57-9812-E6E1A9DDED6E}" type="pres">
      <dgm:prSet presAssocID="{4AD27449-3BE1-415F-9B63-57CBF6B9879D}" presName="circle2" presStyleLbl="node1" presStyleIdx="1" presStyleCnt="4"/>
      <dgm:spPr/>
      <dgm:t>
        <a:bodyPr/>
        <a:lstStyle/>
        <a:p>
          <a:endParaRPr lang="de-DE"/>
        </a:p>
      </dgm:t>
    </dgm:pt>
    <dgm:pt modelId="{DE9EC720-1667-4FE5-90C6-94D2071F22D5}" type="pres">
      <dgm:prSet presAssocID="{4AD27449-3BE1-415F-9B63-57CBF6B9879D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936C9B-6406-4EFB-99DE-622B224813CC}" type="pres">
      <dgm:prSet presAssocID="{4AD27449-3BE1-415F-9B63-57CBF6B9879D}" presName="comp3" presStyleCnt="0"/>
      <dgm:spPr/>
    </dgm:pt>
    <dgm:pt modelId="{B823FF83-3F81-45AD-BDCC-36369B67A516}" type="pres">
      <dgm:prSet presAssocID="{4AD27449-3BE1-415F-9B63-57CBF6B9879D}" presName="circle3" presStyleLbl="node1" presStyleIdx="2" presStyleCnt="4"/>
      <dgm:spPr/>
      <dgm:t>
        <a:bodyPr/>
        <a:lstStyle/>
        <a:p>
          <a:endParaRPr lang="de-DE"/>
        </a:p>
      </dgm:t>
    </dgm:pt>
    <dgm:pt modelId="{C00386CA-58FE-4E46-B6E9-8732476F026C}" type="pres">
      <dgm:prSet presAssocID="{4AD27449-3BE1-415F-9B63-57CBF6B9879D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3AEB3C8-04BC-4D6C-915D-9C6DAC607895}" type="pres">
      <dgm:prSet presAssocID="{4AD27449-3BE1-415F-9B63-57CBF6B9879D}" presName="comp4" presStyleCnt="0"/>
      <dgm:spPr/>
    </dgm:pt>
    <dgm:pt modelId="{39809B6C-28BF-41D5-9C1F-06D83C2E1247}" type="pres">
      <dgm:prSet presAssocID="{4AD27449-3BE1-415F-9B63-57CBF6B9879D}" presName="circle4" presStyleLbl="node1" presStyleIdx="3" presStyleCnt="4"/>
      <dgm:spPr/>
      <dgm:t>
        <a:bodyPr/>
        <a:lstStyle/>
        <a:p>
          <a:endParaRPr lang="de-DE"/>
        </a:p>
      </dgm:t>
    </dgm:pt>
    <dgm:pt modelId="{1B40893B-C86A-4A00-87A1-B13A2A64DC1E}" type="pres">
      <dgm:prSet presAssocID="{4AD27449-3BE1-415F-9B63-57CBF6B9879D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ECCA85B-166B-453E-B593-9C99EE3F82DF}" type="presOf" srcId="{C7767574-48FB-4690-959D-EF556620570F}" destId="{DE9EC720-1667-4FE5-90C6-94D2071F22D5}" srcOrd="1" destOrd="0" presId="urn:microsoft.com/office/officeart/2005/8/layout/venn2"/>
    <dgm:cxn modelId="{978D2A2C-203C-4386-859F-9873CE5F11C7}" type="presOf" srcId="{C7767574-48FB-4690-959D-EF556620570F}" destId="{8D19B0D6-FA8C-4F57-9812-E6E1A9DDED6E}" srcOrd="0" destOrd="0" presId="urn:microsoft.com/office/officeart/2005/8/layout/venn2"/>
    <dgm:cxn modelId="{A9000F0C-16D4-4D4B-9246-93866AB2040E}" type="presOf" srcId="{08C757AF-F7BE-4092-8193-FC48A8D043D2}" destId="{39809B6C-28BF-41D5-9C1F-06D83C2E1247}" srcOrd="0" destOrd="0" presId="urn:microsoft.com/office/officeart/2005/8/layout/venn2"/>
    <dgm:cxn modelId="{4F3A5A48-E9FB-4ED0-861C-344354728B7E}" srcId="{4AD27449-3BE1-415F-9B63-57CBF6B9879D}" destId="{6E00C99A-235C-4B8C-A843-AA01B2CA7077}" srcOrd="0" destOrd="0" parTransId="{0F839E6D-A59B-419D-A9E8-52A3EE4F659D}" sibTransId="{A07C34C4-7735-4F10-869C-E6627CC96432}"/>
    <dgm:cxn modelId="{34F0F808-6A01-4E86-A461-1DCC28257ADF}" type="presOf" srcId="{4AD27449-3BE1-415F-9B63-57CBF6B9879D}" destId="{903D32E2-9FFB-4266-9EE7-C7A27CCE3318}" srcOrd="0" destOrd="0" presId="urn:microsoft.com/office/officeart/2005/8/layout/venn2"/>
    <dgm:cxn modelId="{5ADAAD7B-9A20-443A-A0A6-28F9D8744F85}" srcId="{4AD27449-3BE1-415F-9B63-57CBF6B9879D}" destId="{08C757AF-F7BE-4092-8193-FC48A8D043D2}" srcOrd="3" destOrd="0" parTransId="{62280BED-22F7-44BE-B3A7-8E902E9DF914}" sibTransId="{E90FB34F-64D5-4B0B-83AC-859CCA95BC92}"/>
    <dgm:cxn modelId="{C9AE38E0-1F03-40D4-80F5-9013102CD80D}" type="presOf" srcId="{75BBA3FF-071D-44B4-979B-92CFD9B992F1}" destId="{B823FF83-3F81-45AD-BDCC-36369B67A516}" srcOrd="0" destOrd="0" presId="urn:microsoft.com/office/officeart/2005/8/layout/venn2"/>
    <dgm:cxn modelId="{0939CF99-D1C7-47E8-831C-55B74E72A210}" type="presOf" srcId="{6E00C99A-235C-4B8C-A843-AA01B2CA7077}" destId="{30B8567B-DB75-43C5-8F54-20AB18D79F31}" srcOrd="1" destOrd="0" presId="urn:microsoft.com/office/officeart/2005/8/layout/venn2"/>
    <dgm:cxn modelId="{C0B25B55-5FC3-4D5E-AD1F-24A60723B46C}" type="presOf" srcId="{75BBA3FF-071D-44B4-979B-92CFD9B992F1}" destId="{C00386CA-58FE-4E46-B6E9-8732476F026C}" srcOrd="1" destOrd="0" presId="urn:microsoft.com/office/officeart/2005/8/layout/venn2"/>
    <dgm:cxn modelId="{11F04B5B-7109-4AF3-A51E-99DB4A95D7C1}" srcId="{4AD27449-3BE1-415F-9B63-57CBF6B9879D}" destId="{C7767574-48FB-4690-959D-EF556620570F}" srcOrd="1" destOrd="0" parTransId="{86B870DB-9974-42EB-A21E-3C89946932D3}" sibTransId="{C71D9A7D-3A4D-4955-893E-62D122183CE3}"/>
    <dgm:cxn modelId="{F7F0EDBF-8599-4373-BC39-51D4BB927F09}" srcId="{4AD27449-3BE1-415F-9B63-57CBF6B9879D}" destId="{75BBA3FF-071D-44B4-979B-92CFD9B992F1}" srcOrd="2" destOrd="0" parTransId="{46A9A719-44ED-4CED-A268-3DF90F8CB078}" sibTransId="{F230F03F-D35B-4C3B-9921-7F36380530E0}"/>
    <dgm:cxn modelId="{68C657FA-4BFA-420A-A553-1D9B9FB8529A}" type="presOf" srcId="{6E00C99A-235C-4B8C-A843-AA01B2CA7077}" destId="{B8CF79D7-534D-4996-AE2C-4E6201A31C46}" srcOrd="0" destOrd="0" presId="urn:microsoft.com/office/officeart/2005/8/layout/venn2"/>
    <dgm:cxn modelId="{593620D7-B398-4D63-8DF5-A90ADDDBACA5}" type="presOf" srcId="{08C757AF-F7BE-4092-8193-FC48A8D043D2}" destId="{1B40893B-C86A-4A00-87A1-B13A2A64DC1E}" srcOrd="1" destOrd="0" presId="urn:microsoft.com/office/officeart/2005/8/layout/venn2"/>
    <dgm:cxn modelId="{D17E17C5-1EA1-4F5A-9DA5-F06EE3B4F1BB}" type="presParOf" srcId="{903D32E2-9FFB-4266-9EE7-C7A27CCE3318}" destId="{D69289DA-2D0A-451D-AB1B-90A4BF4AE20D}" srcOrd="0" destOrd="0" presId="urn:microsoft.com/office/officeart/2005/8/layout/venn2"/>
    <dgm:cxn modelId="{F33975B7-F37B-43E6-B4AD-77930D7F20E5}" type="presParOf" srcId="{D69289DA-2D0A-451D-AB1B-90A4BF4AE20D}" destId="{B8CF79D7-534D-4996-AE2C-4E6201A31C46}" srcOrd="0" destOrd="0" presId="urn:microsoft.com/office/officeart/2005/8/layout/venn2"/>
    <dgm:cxn modelId="{D8D18B37-D28A-4199-992B-C724F9849BD7}" type="presParOf" srcId="{D69289DA-2D0A-451D-AB1B-90A4BF4AE20D}" destId="{30B8567B-DB75-43C5-8F54-20AB18D79F31}" srcOrd="1" destOrd="0" presId="urn:microsoft.com/office/officeart/2005/8/layout/venn2"/>
    <dgm:cxn modelId="{26DE4352-5460-4FBD-8703-168BB58BF95E}" type="presParOf" srcId="{903D32E2-9FFB-4266-9EE7-C7A27CCE3318}" destId="{EC96F7C4-D8FD-4647-A5BB-2FDF6C66EE82}" srcOrd="1" destOrd="0" presId="urn:microsoft.com/office/officeart/2005/8/layout/venn2"/>
    <dgm:cxn modelId="{5F6DC857-D580-4DC8-A90D-A281A92BFB32}" type="presParOf" srcId="{EC96F7C4-D8FD-4647-A5BB-2FDF6C66EE82}" destId="{8D19B0D6-FA8C-4F57-9812-E6E1A9DDED6E}" srcOrd="0" destOrd="0" presId="urn:microsoft.com/office/officeart/2005/8/layout/venn2"/>
    <dgm:cxn modelId="{290EC62A-D7EE-45E5-AE7F-9EDBDCD96EA3}" type="presParOf" srcId="{EC96F7C4-D8FD-4647-A5BB-2FDF6C66EE82}" destId="{DE9EC720-1667-4FE5-90C6-94D2071F22D5}" srcOrd="1" destOrd="0" presId="urn:microsoft.com/office/officeart/2005/8/layout/venn2"/>
    <dgm:cxn modelId="{A63E406F-4400-4C3F-9D79-1B47A4ABEF3C}" type="presParOf" srcId="{903D32E2-9FFB-4266-9EE7-C7A27CCE3318}" destId="{03936C9B-6406-4EFB-99DE-622B224813CC}" srcOrd="2" destOrd="0" presId="urn:microsoft.com/office/officeart/2005/8/layout/venn2"/>
    <dgm:cxn modelId="{CF9B7CB2-EC86-43E3-A418-0D4FCAECE1BB}" type="presParOf" srcId="{03936C9B-6406-4EFB-99DE-622B224813CC}" destId="{B823FF83-3F81-45AD-BDCC-36369B67A516}" srcOrd="0" destOrd="0" presId="urn:microsoft.com/office/officeart/2005/8/layout/venn2"/>
    <dgm:cxn modelId="{D1F4DC30-75CC-4D55-BE82-D1288EA0DD5A}" type="presParOf" srcId="{03936C9B-6406-4EFB-99DE-622B224813CC}" destId="{C00386CA-58FE-4E46-B6E9-8732476F026C}" srcOrd="1" destOrd="0" presId="urn:microsoft.com/office/officeart/2005/8/layout/venn2"/>
    <dgm:cxn modelId="{01F637B2-49BD-4409-979B-8F3035345AB1}" type="presParOf" srcId="{903D32E2-9FFB-4266-9EE7-C7A27CCE3318}" destId="{63AEB3C8-04BC-4D6C-915D-9C6DAC607895}" srcOrd="3" destOrd="0" presId="urn:microsoft.com/office/officeart/2005/8/layout/venn2"/>
    <dgm:cxn modelId="{58077E2E-811B-44F3-96ED-120D47C63A12}" type="presParOf" srcId="{63AEB3C8-04BC-4D6C-915D-9C6DAC607895}" destId="{39809B6C-28BF-41D5-9C1F-06D83C2E1247}" srcOrd="0" destOrd="0" presId="urn:microsoft.com/office/officeart/2005/8/layout/venn2"/>
    <dgm:cxn modelId="{34A19505-D057-4C5A-AC8D-7269CC0A3F09}" type="presParOf" srcId="{63AEB3C8-04BC-4D6C-915D-9C6DAC607895}" destId="{1B40893B-C86A-4A00-87A1-B13A2A64DC1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AD27449-3BE1-415F-9B63-57CBF6B9879D}" type="doc">
      <dgm:prSet loTypeId="urn:microsoft.com/office/officeart/2005/8/layout/venn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6E00C99A-235C-4B8C-A843-AA01B2CA7077}">
      <dgm:prSet phldrT="[Text]" custT="1"/>
      <dgm:spPr/>
      <dgm:t>
        <a:bodyPr/>
        <a:lstStyle/>
        <a:p>
          <a:r>
            <a:rPr lang="de-DE" sz="1300" b="1" dirty="0"/>
            <a:t>Daten</a:t>
          </a:r>
        </a:p>
      </dgm:t>
    </dgm:pt>
    <dgm:pt modelId="{0F839E6D-A59B-419D-A9E8-52A3EE4F659D}" type="parTrans" cxnId="{4F3A5A48-E9FB-4ED0-861C-344354728B7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07C34C4-7735-4F10-869C-E6627CC96432}" type="sibTrans" cxnId="{4F3A5A48-E9FB-4ED0-861C-344354728B7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7767574-48FB-4690-959D-EF556620570F}">
      <dgm:prSet phldrT="[Text]" custT="1"/>
      <dgm:spPr/>
      <dgm:t>
        <a:bodyPr/>
        <a:lstStyle/>
        <a:p>
          <a:r>
            <a:rPr lang="de-DE" sz="1300" b="1" dirty="0" err="1"/>
            <a:t>Informa-tionen</a:t>
          </a:r>
          <a:endParaRPr lang="de-DE" sz="1300" b="1" dirty="0"/>
        </a:p>
      </dgm:t>
    </dgm:pt>
    <dgm:pt modelId="{86B870DB-9974-42EB-A21E-3C89946932D3}" type="parTrans" cxnId="{11F04B5B-7109-4AF3-A51E-99DB4A95D7C1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71D9A7D-3A4D-4955-893E-62D122183CE3}" type="sibTrans" cxnId="{11F04B5B-7109-4AF3-A51E-99DB4A95D7C1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5BBA3FF-071D-44B4-979B-92CFD9B992F1}">
      <dgm:prSet phldrT="[Text]" custT="1"/>
      <dgm:spPr/>
      <dgm:t>
        <a:bodyPr/>
        <a:lstStyle/>
        <a:p>
          <a:r>
            <a:rPr lang="de-DE" sz="1300" b="1" dirty="0"/>
            <a:t>Nachrichten</a:t>
          </a:r>
        </a:p>
      </dgm:t>
    </dgm:pt>
    <dgm:pt modelId="{46A9A719-44ED-4CED-A268-3DF90F8CB078}" type="parTrans" cxnId="{F7F0EDBF-8599-4373-BC39-51D4BB927F09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230F03F-D35B-4C3B-9921-7F36380530E0}" type="sibTrans" cxnId="{F7F0EDBF-8599-4373-BC39-51D4BB927F09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08C757AF-F7BE-4092-8193-FC48A8D043D2}">
      <dgm:prSet phldrT="[Text]" custT="1"/>
      <dgm:spPr/>
      <dgm:t>
        <a:bodyPr/>
        <a:lstStyle/>
        <a:p>
          <a:r>
            <a:rPr lang="de-DE" sz="1300" b="1" dirty="0"/>
            <a:t>Botschaften</a:t>
          </a:r>
        </a:p>
      </dgm:t>
    </dgm:pt>
    <dgm:pt modelId="{62280BED-22F7-44BE-B3A7-8E902E9DF914}" type="parTrans" cxnId="{5ADAAD7B-9A20-443A-A0A6-28F9D8744F8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90FB34F-64D5-4B0B-83AC-859CCA95BC92}" type="sibTrans" cxnId="{5ADAAD7B-9A20-443A-A0A6-28F9D8744F8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903D32E2-9FFB-4266-9EE7-C7A27CCE3318}" type="pres">
      <dgm:prSet presAssocID="{4AD27449-3BE1-415F-9B63-57CBF6B9879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69289DA-2D0A-451D-AB1B-90A4BF4AE20D}" type="pres">
      <dgm:prSet presAssocID="{4AD27449-3BE1-415F-9B63-57CBF6B9879D}" presName="comp1" presStyleCnt="0"/>
      <dgm:spPr/>
    </dgm:pt>
    <dgm:pt modelId="{B8CF79D7-534D-4996-AE2C-4E6201A31C46}" type="pres">
      <dgm:prSet presAssocID="{4AD27449-3BE1-415F-9B63-57CBF6B9879D}" presName="circle1" presStyleLbl="node1" presStyleIdx="0" presStyleCnt="4"/>
      <dgm:spPr/>
      <dgm:t>
        <a:bodyPr/>
        <a:lstStyle/>
        <a:p>
          <a:endParaRPr lang="de-DE"/>
        </a:p>
      </dgm:t>
    </dgm:pt>
    <dgm:pt modelId="{30B8567B-DB75-43C5-8F54-20AB18D79F31}" type="pres">
      <dgm:prSet presAssocID="{4AD27449-3BE1-415F-9B63-57CBF6B9879D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96F7C4-D8FD-4647-A5BB-2FDF6C66EE82}" type="pres">
      <dgm:prSet presAssocID="{4AD27449-3BE1-415F-9B63-57CBF6B9879D}" presName="comp2" presStyleCnt="0"/>
      <dgm:spPr/>
    </dgm:pt>
    <dgm:pt modelId="{8D19B0D6-FA8C-4F57-9812-E6E1A9DDED6E}" type="pres">
      <dgm:prSet presAssocID="{4AD27449-3BE1-415F-9B63-57CBF6B9879D}" presName="circle2" presStyleLbl="node1" presStyleIdx="1" presStyleCnt="4"/>
      <dgm:spPr/>
      <dgm:t>
        <a:bodyPr/>
        <a:lstStyle/>
        <a:p>
          <a:endParaRPr lang="de-DE"/>
        </a:p>
      </dgm:t>
    </dgm:pt>
    <dgm:pt modelId="{DE9EC720-1667-4FE5-90C6-94D2071F22D5}" type="pres">
      <dgm:prSet presAssocID="{4AD27449-3BE1-415F-9B63-57CBF6B9879D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936C9B-6406-4EFB-99DE-622B224813CC}" type="pres">
      <dgm:prSet presAssocID="{4AD27449-3BE1-415F-9B63-57CBF6B9879D}" presName="comp3" presStyleCnt="0"/>
      <dgm:spPr/>
    </dgm:pt>
    <dgm:pt modelId="{B823FF83-3F81-45AD-BDCC-36369B67A516}" type="pres">
      <dgm:prSet presAssocID="{4AD27449-3BE1-415F-9B63-57CBF6B9879D}" presName="circle3" presStyleLbl="node1" presStyleIdx="2" presStyleCnt="4"/>
      <dgm:spPr/>
      <dgm:t>
        <a:bodyPr/>
        <a:lstStyle/>
        <a:p>
          <a:endParaRPr lang="de-DE"/>
        </a:p>
      </dgm:t>
    </dgm:pt>
    <dgm:pt modelId="{C00386CA-58FE-4E46-B6E9-8732476F026C}" type="pres">
      <dgm:prSet presAssocID="{4AD27449-3BE1-415F-9B63-57CBF6B9879D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3AEB3C8-04BC-4D6C-915D-9C6DAC607895}" type="pres">
      <dgm:prSet presAssocID="{4AD27449-3BE1-415F-9B63-57CBF6B9879D}" presName="comp4" presStyleCnt="0"/>
      <dgm:spPr/>
    </dgm:pt>
    <dgm:pt modelId="{39809B6C-28BF-41D5-9C1F-06D83C2E1247}" type="pres">
      <dgm:prSet presAssocID="{4AD27449-3BE1-415F-9B63-57CBF6B9879D}" presName="circle4" presStyleLbl="node1" presStyleIdx="3" presStyleCnt="4"/>
      <dgm:spPr/>
      <dgm:t>
        <a:bodyPr/>
        <a:lstStyle/>
        <a:p>
          <a:endParaRPr lang="de-DE"/>
        </a:p>
      </dgm:t>
    </dgm:pt>
    <dgm:pt modelId="{1B40893B-C86A-4A00-87A1-B13A2A64DC1E}" type="pres">
      <dgm:prSet presAssocID="{4AD27449-3BE1-415F-9B63-57CBF6B9879D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ECCA85B-166B-453E-B593-9C99EE3F82DF}" type="presOf" srcId="{C7767574-48FB-4690-959D-EF556620570F}" destId="{DE9EC720-1667-4FE5-90C6-94D2071F22D5}" srcOrd="1" destOrd="0" presId="urn:microsoft.com/office/officeart/2005/8/layout/venn2"/>
    <dgm:cxn modelId="{978D2A2C-203C-4386-859F-9873CE5F11C7}" type="presOf" srcId="{C7767574-48FB-4690-959D-EF556620570F}" destId="{8D19B0D6-FA8C-4F57-9812-E6E1A9DDED6E}" srcOrd="0" destOrd="0" presId="urn:microsoft.com/office/officeart/2005/8/layout/venn2"/>
    <dgm:cxn modelId="{A9000F0C-16D4-4D4B-9246-93866AB2040E}" type="presOf" srcId="{08C757AF-F7BE-4092-8193-FC48A8D043D2}" destId="{39809B6C-28BF-41D5-9C1F-06D83C2E1247}" srcOrd="0" destOrd="0" presId="urn:microsoft.com/office/officeart/2005/8/layout/venn2"/>
    <dgm:cxn modelId="{4F3A5A48-E9FB-4ED0-861C-344354728B7E}" srcId="{4AD27449-3BE1-415F-9B63-57CBF6B9879D}" destId="{6E00C99A-235C-4B8C-A843-AA01B2CA7077}" srcOrd="0" destOrd="0" parTransId="{0F839E6D-A59B-419D-A9E8-52A3EE4F659D}" sibTransId="{A07C34C4-7735-4F10-869C-E6627CC96432}"/>
    <dgm:cxn modelId="{34F0F808-6A01-4E86-A461-1DCC28257ADF}" type="presOf" srcId="{4AD27449-3BE1-415F-9B63-57CBF6B9879D}" destId="{903D32E2-9FFB-4266-9EE7-C7A27CCE3318}" srcOrd="0" destOrd="0" presId="urn:microsoft.com/office/officeart/2005/8/layout/venn2"/>
    <dgm:cxn modelId="{5ADAAD7B-9A20-443A-A0A6-28F9D8744F85}" srcId="{4AD27449-3BE1-415F-9B63-57CBF6B9879D}" destId="{08C757AF-F7BE-4092-8193-FC48A8D043D2}" srcOrd="3" destOrd="0" parTransId="{62280BED-22F7-44BE-B3A7-8E902E9DF914}" sibTransId="{E90FB34F-64D5-4B0B-83AC-859CCA95BC92}"/>
    <dgm:cxn modelId="{C9AE38E0-1F03-40D4-80F5-9013102CD80D}" type="presOf" srcId="{75BBA3FF-071D-44B4-979B-92CFD9B992F1}" destId="{B823FF83-3F81-45AD-BDCC-36369B67A516}" srcOrd="0" destOrd="0" presId="urn:microsoft.com/office/officeart/2005/8/layout/venn2"/>
    <dgm:cxn modelId="{0939CF99-D1C7-47E8-831C-55B74E72A210}" type="presOf" srcId="{6E00C99A-235C-4B8C-A843-AA01B2CA7077}" destId="{30B8567B-DB75-43C5-8F54-20AB18D79F31}" srcOrd="1" destOrd="0" presId="urn:microsoft.com/office/officeart/2005/8/layout/venn2"/>
    <dgm:cxn modelId="{C0B25B55-5FC3-4D5E-AD1F-24A60723B46C}" type="presOf" srcId="{75BBA3FF-071D-44B4-979B-92CFD9B992F1}" destId="{C00386CA-58FE-4E46-B6E9-8732476F026C}" srcOrd="1" destOrd="0" presId="urn:microsoft.com/office/officeart/2005/8/layout/venn2"/>
    <dgm:cxn modelId="{11F04B5B-7109-4AF3-A51E-99DB4A95D7C1}" srcId="{4AD27449-3BE1-415F-9B63-57CBF6B9879D}" destId="{C7767574-48FB-4690-959D-EF556620570F}" srcOrd="1" destOrd="0" parTransId="{86B870DB-9974-42EB-A21E-3C89946932D3}" sibTransId="{C71D9A7D-3A4D-4955-893E-62D122183CE3}"/>
    <dgm:cxn modelId="{F7F0EDBF-8599-4373-BC39-51D4BB927F09}" srcId="{4AD27449-3BE1-415F-9B63-57CBF6B9879D}" destId="{75BBA3FF-071D-44B4-979B-92CFD9B992F1}" srcOrd="2" destOrd="0" parTransId="{46A9A719-44ED-4CED-A268-3DF90F8CB078}" sibTransId="{F230F03F-D35B-4C3B-9921-7F36380530E0}"/>
    <dgm:cxn modelId="{68C657FA-4BFA-420A-A553-1D9B9FB8529A}" type="presOf" srcId="{6E00C99A-235C-4B8C-A843-AA01B2CA7077}" destId="{B8CF79D7-534D-4996-AE2C-4E6201A31C46}" srcOrd="0" destOrd="0" presId="urn:microsoft.com/office/officeart/2005/8/layout/venn2"/>
    <dgm:cxn modelId="{593620D7-B398-4D63-8DF5-A90ADDDBACA5}" type="presOf" srcId="{08C757AF-F7BE-4092-8193-FC48A8D043D2}" destId="{1B40893B-C86A-4A00-87A1-B13A2A64DC1E}" srcOrd="1" destOrd="0" presId="urn:microsoft.com/office/officeart/2005/8/layout/venn2"/>
    <dgm:cxn modelId="{D17E17C5-1EA1-4F5A-9DA5-F06EE3B4F1BB}" type="presParOf" srcId="{903D32E2-9FFB-4266-9EE7-C7A27CCE3318}" destId="{D69289DA-2D0A-451D-AB1B-90A4BF4AE20D}" srcOrd="0" destOrd="0" presId="urn:microsoft.com/office/officeart/2005/8/layout/venn2"/>
    <dgm:cxn modelId="{F33975B7-F37B-43E6-B4AD-77930D7F20E5}" type="presParOf" srcId="{D69289DA-2D0A-451D-AB1B-90A4BF4AE20D}" destId="{B8CF79D7-534D-4996-AE2C-4E6201A31C46}" srcOrd="0" destOrd="0" presId="urn:microsoft.com/office/officeart/2005/8/layout/venn2"/>
    <dgm:cxn modelId="{D8D18B37-D28A-4199-992B-C724F9849BD7}" type="presParOf" srcId="{D69289DA-2D0A-451D-AB1B-90A4BF4AE20D}" destId="{30B8567B-DB75-43C5-8F54-20AB18D79F31}" srcOrd="1" destOrd="0" presId="urn:microsoft.com/office/officeart/2005/8/layout/venn2"/>
    <dgm:cxn modelId="{26DE4352-5460-4FBD-8703-168BB58BF95E}" type="presParOf" srcId="{903D32E2-9FFB-4266-9EE7-C7A27CCE3318}" destId="{EC96F7C4-D8FD-4647-A5BB-2FDF6C66EE82}" srcOrd="1" destOrd="0" presId="urn:microsoft.com/office/officeart/2005/8/layout/venn2"/>
    <dgm:cxn modelId="{5F6DC857-D580-4DC8-A90D-A281A92BFB32}" type="presParOf" srcId="{EC96F7C4-D8FD-4647-A5BB-2FDF6C66EE82}" destId="{8D19B0D6-FA8C-4F57-9812-E6E1A9DDED6E}" srcOrd="0" destOrd="0" presId="urn:microsoft.com/office/officeart/2005/8/layout/venn2"/>
    <dgm:cxn modelId="{290EC62A-D7EE-45E5-AE7F-9EDBDCD96EA3}" type="presParOf" srcId="{EC96F7C4-D8FD-4647-A5BB-2FDF6C66EE82}" destId="{DE9EC720-1667-4FE5-90C6-94D2071F22D5}" srcOrd="1" destOrd="0" presId="urn:microsoft.com/office/officeart/2005/8/layout/venn2"/>
    <dgm:cxn modelId="{A63E406F-4400-4C3F-9D79-1B47A4ABEF3C}" type="presParOf" srcId="{903D32E2-9FFB-4266-9EE7-C7A27CCE3318}" destId="{03936C9B-6406-4EFB-99DE-622B224813CC}" srcOrd="2" destOrd="0" presId="urn:microsoft.com/office/officeart/2005/8/layout/venn2"/>
    <dgm:cxn modelId="{CF9B7CB2-EC86-43E3-A418-0D4FCAECE1BB}" type="presParOf" srcId="{03936C9B-6406-4EFB-99DE-622B224813CC}" destId="{B823FF83-3F81-45AD-BDCC-36369B67A516}" srcOrd="0" destOrd="0" presId="urn:microsoft.com/office/officeart/2005/8/layout/venn2"/>
    <dgm:cxn modelId="{D1F4DC30-75CC-4D55-BE82-D1288EA0DD5A}" type="presParOf" srcId="{03936C9B-6406-4EFB-99DE-622B224813CC}" destId="{C00386CA-58FE-4E46-B6E9-8732476F026C}" srcOrd="1" destOrd="0" presId="urn:microsoft.com/office/officeart/2005/8/layout/venn2"/>
    <dgm:cxn modelId="{01F637B2-49BD-4409-979B-8F3035345AB1}" type="presParOf" srcId="{903D32E2-9FFB-4266-9EE7-C7A27CCE3318}" destId="{63AEB3C8-04BC-4D6C-915D-9C6DAC607895}" srcOrd="3" destOrd="0" presId="urn:microsoft.com/office/officeart/2005/8/layout/venn2"/>
    <dgm:cxn modelId="{58077E2E-811B-44F3-96ED-120D47C63A12}" type="presParOf" srcId="{63AEB3C8-04BC-4D6C-915D-9C6DAC607895}" destId="{39809B6C-28BF-41D5-9C1F-06D83C2E1247}" srcOrd="0" destOrd="0" presId="urn:microsoft.com/office/officeart/2005/8/layout/venn2"/>
    <dgm:cxn modelId="{34A19505-D057-4C5A-AC8D-7269CC0A3F09}" type="presParOf" srcId="{63AEB3C8-04BC-4D6C-915D-9C6DAC607895}" destId="{1B40893B-C86A-4A00-87A1-B13A2A64DC1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A5D986-22F2-4031-B8EE-A0098FABE82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057D596-FFDA-4D57-B3DA-D7ACD87474D6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Planung</a:t>
          </a:r>
        </a:p>
      </dgm:t>
    </dgm:pt>
    <dgm:pt modelId="{2663C217-9AD0-41DC-B9C9-60CFBB2640F1}" type="parTrans" cxnId="{11BFBEA6-ACAF-4B95-A9EF-DBD661FD329A}">
      <dgm:prSet/>
      <dgm:spPr/>
      <dgm:t>
        <a:bodyPr/>
        <a:lstStyle/>
        <a:p>
          <a:endParaRPr lang="de-DE"/>
        </a:p>
      </dgm:t>
    </dgm:pt>
    <dgm:pt modelId="{CC79C9F1-D31F-4F13-A23F-D82E611E37E8}" type="sibTrans" cxnId="{11BFBEA6-ACAF-4B95-A9EF-DBD661FD329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de-DE"/>
        </a:p>
      </dgm:t>
    </dgm:pt>
    <dgm:pt modelId="{455239D7-1111-437A-B82D-95547B54F0E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1600" dirty="0" err="1">
              <a:latin typeface="Arial" panose="020B0604020202020204" pitchFamily="34" charset="0"/>
              <a:cs typeface="Arial" panose="020B0604020202020204" pitchFamily="34" charset="0"/>
            </a:rPr>
            <a:t>Moni-toring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B40ACF-086C-4F77-940D-45BB6AB67A9A}" type="parTrans" cxnId="{BF868FA0-0791-43CE-9C49-85D89D61AC1F}">
      <dgm:prSet/>
      <dgm:spPr/>
      <dgm:t>
        <a:bodyPr/>
        <a:lstStyle/>
        <a:p>
          <a:endParaRPr lang="de-DE"/>
        </a:p>
      </dgm:t>
    </dgm:pt>
    <dgm:pt modelId="{18B1D80E-A678-4772-8943-D13863F4C39F}" type="sibTrans" cxnId="{BF868FA0-0791-43CE-9C49-85D89D61AC1F}">
      <dgm:prSet/>
      <dgm:spPr/>
      <dgm:t>
        <a:bodyPr/>
        <a:lstStyle/>
        <a:p>
          <a:endParaRPr lang="de-DE"/>
        </a:p>
      </dgm:t>
    </dgm:pt>
    <dgm:pt modelId="{493BF447-A700-4777-A08C-1F2EDAFFC5C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1600" dirty="0" err="1">
              <a:latin typeface="Arial" panose="020B0604020202020204" pitchFamily="34" charset="0"/>
              <a:cs typeface="Arial" panose="020B0604020202020204" pitchFamily="34" charset="0"/>
            </a:rPr>
            <a:t>Steu-erung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E95496-C8CA-42F4-94E2-4493E8EBB722}" type="parTrans" cxnId="{5F90C6FA-13ED-4E64-9395-DCE39BE4F100}">
      <dgm:prSet/>
      <dgm:spPr/>
      <dgm:t>
        <a:bodyPr/>
        <a:lstStyle/>
        <a:p>
          <a:endParaRPr lang="de-DE"/>
        </a:p>
      </dgm:t>
    </dgm:pt>
    <dgm:pt modelId="{4677F0D1-FAF3-41B3-BD8C-5DEAAA28C7E1}" type="sibTrans" cxnId="{5F90C6FA-13ED-4E64-9395-DCE39BE4F100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de-DE"/>
        </a:p>
      </dgm:t>
    </dgm:pt>
    <dgm:pt modelId="{794C8CF4-95E1-43F4-8775-159DC9D89B96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Durch-führung</a:t>
          </a:r>
        </a:p>
      </dgm:t>
    </dgm:pt>
    <dgm:pt modelId="{0E35BE51-3B80-4FA6-91AC-F62B70FA660C}" type="parTrans" cxnId="{AAE01D94-BD01-405A-A9A2-CD3947BE03D2}">
      <dgm:prSet/>
      <dgm:spPr/>
      <dgm:t>
        <a:bodyPr/>
        <a:lstStyle/>
        <a:p>
          <a:endParaRPr lang="de-DE"/>
        </a:p>
      </dgm:t>
    </dgm:pt>
    <dgm:pt modelId="{D1105329-5E17-4AE9-8DD7-A47B372CFBB7}" type="sibTrans" cxnId="{AAE01D94-BD01-405A-A9A2-CD3947BE03D2}">
      <dgm:prSet/>
      <dgm:spPr/>
      <dgm:t>
        <a:bodyPr/>
        <a:lstStyle/>
        <a:p>
          <a:endParaRPr lang="de-DE"/>
        </a:p>
      </dgm:t>
    </dgm:pt>
    <dgm:pt modelId="{5126C3F7-3391-4DAA-8190-030D6A1CDE0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Controlling</a:t>
          </a:r>
        </a:p>
      </dgm:t>
    </dgm:pt>
    <dgm:pt modelId="{9BA2250A-2662-421E-918F-678DA437F582}" type="sibTrans" cxnId="{1AAE8F0D-3020-47A2-B475-B1496AB236A9}">
      <dgm:prSet/>
      <dgm:spPr/>
      <dgm:t>
        <a:bodyPr/>
        <a:lstStyle/>
        <a:p>
          <a:endParaRPr lang="de-DE"/>
        </a:p>
      </dgm:t>
    </dgm:pt>
    <dgm:pt modelId="{3D48CE6E-9A6E-4DC2-9B62-4242D7A1D2A5}" type="parTrans" cxnId="{1AAE8F0D-3020-47A2-B475-B1496AB236A9}">
      <dgm:prSet/>
      <dgm:spPr/>
      <dgm:t>
        <a:bodyPr/>
        <a:lstStyle/>
        <a:p>
          <a:endParaRPr lang="de-DE"/>
        </a:p>
      </dgm:t>
    </dgm:pt>
    <dgm:pt modelId="{6E5B4B1A-1B32-49F1-BC65-DAC680CA1223}" type="pres">
      <dgm:prSet presAssocID="{75A5D986-22F2-4031-B8EE-A0098FABE8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DFDB22E-13BD-408A-9120-E04F51D41D52}" type="pres">
      <dgm:prSet presAssocID="{5126C3F7-3391-4DAA-8190-030D6A1CDE0E}" presName="centerShape" presStyleLbl="node0" presStyleIdx="0" presStyleCnt="1"/>
      <dgm:spPr/>
      <dgm:t>
        <a:bodyPr/>
        <a:lstStyle/>
        <a:p>
          <a:endParaRPr lang="de-DE"/>
        </a:p>
      </dgm:t>
    </dgm:pt>
    <dgm:pt modelId="{4F9844F6-12E0-460C-8BE7-31B1172A6545}" type="pres">
      <dgm:prSet presAssocID="{7057D596-FFDA-4D57-B3DA-D7ACD87474D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17DD2AD-5D3D-4D4E-8DDE-2EEF189E2865}" type="pres">
      <dgm:prSet presAssocID="{7057D596-FFDA-4D57-B3DA-D7ACD87474D6}" presName="dummy" presStyleCnt="0"/>
      <dgm:spPr/>
    </dgm:pt>
    <dgm:pt modelId="{2D08905A-C6DB-4007-A8ED-FE27C962F08F}" type="pres">
      <dgm:prSet presAssocID="{CC79C9F1-D31F-4F13-A23F-D82E611E37E8}" presName="sibTrans" presStyleLbl="sibTrans2D1" presStyleIdx="0" presStyleCnt="4"/>
      <dgm:spPr/>
      <dgm:t>
        <a:bodyPr/>
        <a:lstStyle/>
        <a:p>
          <a:endParaRPr lang="de-DE"/>
        </a:p>
      </dgm:t>
    </dgm:pt>
    <dgm:pt modelId="{83EA508B-2E04-460B-BB30-D93FE742562E}" type="pres">
      <dgm:prSet presAssocID="{794C8CF4-95E1-43F4-8775-159DC9D89B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27C4726-9DBF-4F98-82F3-14158624A130}" type="pres">
      <dgm:prSet presAssocID="{794C8CF4-95E1-43F4-8775-159DC9D89B96}" presName="dummy" presStyleCnt="0"/>
      <dgm:spPr/>
    </dgm:pt>
    <dgm:pt modelId="{641A6830-B8D2-435F-84CA-ADA01F33D7E6}" type="pres">
      <dgm:prSet presAssocID="{D1105329-5E17-4AE9-8DD7-A47B372CFBB7}" presName="sibTrans" presStyleLbl="sibTrans2D1" presStyleIdx="1" presStyleCnt="4"/>
      <dgm:spPr/>
      <dgm:t>
        <a:bodyPr/>
        <a:lstStyle/>
        <a:p>
          <a:endParaRPr lang="de-DE"/>
        </a:p>
      </dgm:t>
    </dgm:pt>
    <dgm:pt modelId="{018E7F66-FC1E-4C03-895A-341264638343}" type="pres">
      <dgm:prSet presAssocID="{455239D7-1111-437A-B82D-95547B54F0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89BE75-4862-43E6-AC54-DDFB2215C61C}" type="pres">
      <dgm:prSet presAssocID="{455239D7-1111-437A-B82D-95547B54F0E7}" presName="dummy" presStyleCnt="0"/>
      <dgm:spPr/>
    </dgm:pt>
    <dgm:pt modelId="{F1245B1F-E93F-45ED-9356-ECFB78B7C410}" type="pres">
      <dgm:prSet presAssocID="{18B1D80E-A678-4772-8943-D13863F4C39F}" presName="sibTrans" presStyleLbl="sibTrans2D1" presStyleIdx="2" presStyleCnt="4"/>
      <dgm:spPr/>
      <dgm:t>
        <a:bodyPr/>
        <a:lstStyle/>
        <a:p>
          <a:endParaRPr lang="de-DE"/>
        </a:p>
      </dgm:t>
    </dgm:pt>
    <dgm:pt modelId="{7C1AA592-C56F-4B6B-86E9-B940984B3DCF}" type="pres">
      <dgm:prSet presAssocID="{493BF447-A700-4777-A08C-1F2EDAFFC5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77E8A4-03C6-4843-885A-22FB30F1BF9C}" type="pres">
      <dgm:prSet presAssocID="{493BF447-A700-4777-A08C-1F2EDAFFC5CE}" presName="dummy" presStyleCnt="0"/>
      <dgm:spPr/>
    </dgm:pt>
    <dgm:pt modelId="{BCCEA33F-49F0-4757-B574-C0ED060D1677}" type="pres">
      <dgm:prSet presAssocID="{4677F0D1-FAF3-41B3-BD8C-5DEAAA28C7E1}" presName="sibTrans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BF868FA0-0791-43CE-9C49-85D89D61AC1F}" srcId="{5126C3F7-3391-4DAA-8190-030D6A1CDE0E}" destId="{455239D7-1111-437A-B82D-95547B54F0E7}" srcOrd="2" destOrd="0" parTransId="{C6B40ACF-086C-4F77-940D-45BB6AB67A9A}" sibTransId="{18B1D80E-A678-4772-8943-D13863F4C39F}"/>
    <dgm:cxn modelId="{1AAE8F0D-3020-47A2-B475-B1496AB236A9}" srcId="{75A5D986-22F2-4031-B8EE-A0098FABE82D}" destId="{5126C3F7-3391-4DAA-8190-030D6A1CDE0E}" srcOrd="0" destOrd="0" parTransId="{3D48CE6E-9A6E-4DC2-9B62-4242D7A1D2A5}" sibTransId="{9BA2250A-2662-421E-918F-678DA437F582}"/>
    <dgm:cxn modelId="{446179C0-E40F-4ED7-B830-56433BBC9C9B}" type="presOf" srcId="{D1105329-5E17-4AE9-8DD7-A47B372CFBB7}" destId="{641A6830-B8D2-435F-84CA-ADA01F33D7E6}" srcOrd="0" destOrd="0" presId="urn:microsoft.com/office/officeart/2005/8/layout/radial6"/>
    <dgm:cxn modelId="{AAE01D94-BD01-405A-A9A2-CD3947BE03D2}" srcId="{5126C3F7-3391-4DAA-8190-030D6A1CDE0E}" destId="{794C8CF4-95E1-43F4-8775-159DC9D89B96}" srcOrd="1" destOrd="0" parTransId="{0E35BE51-3B80-4FA6-91AC-F62B70FA660C}" sibTransId="{D1105329-5E17-4AE9-8DD7-A47B372CFBB7}"/>
    <dgm:cxn modelId="{5F90C6FA-13ED-4E64-9395-DCE39BE4F100}" srcId="{5126C3F7-3391-4DAA-8190-030D6A1CDE0E}" destId="{493BF447-A700-4777-A08C-1F2EDAFFC5CE}" srcOrd="3" destOrd="0" parTransId="{BDE95496-C8CA-42F4-94E2-4493E8EBB722}" sibTransId="{4677F0D1-FAF3-41B3-BD8C-5DEAAA28C7E1}"/>
    <dgm:cxn modelId="{28E9F66F-0E6C-40BB-9B16-CE75722821F3}" type="presOf" srcId="{5126C3F7-3391-4DAA-8190-030D6A1CDE0E}" destId="{8DFDB22E-13BD-408A-9120-E04F51D41D52}" srcOrd="0" destOrd="0" presId="urn:microsoft.com/office/officeart/2005/8/layout/radial6"/>
    <dgm:cxn modelId="{91E98C09-1412-42AB-BE1D-3E9DD26E1BDA}" type="presOf" srcId="{794C8CF4-95E1-43F4-8775-159DC9D89B96}" destId="{83EA508B-2E04-460B-BB30-D93FE742562E}" srcOrd="0" destOrd="0" presId="urn:microsoft.com/office/officeart/2005/8/layout/radial6"/>
    <dgm:cxn modelId="{2D8081D1-6D62-49A3-90D1-533B4F3E35AC}" type="presOf" srcId="{4677F0D1-FAF3-41B3-BD8C-5DEAAA28C7E1}" destId="{BCCEA33F-49F0-4757-B574-C0ED060D1677}" srcOrd="0" destOrd="0" presId="urn:microsoft.com/office/officeart/2005/8/layout/radial6"/>
    <dgm:cxn modelId="{0E4D11A3-E106-4327-9EB1-858FDA1D7FB3}" type="presOf" srcId="{7057D596-FFDA-4D57-B3DA-D7ACD87474D6}" destId="{4F9844F6-12E0-460C-8BE7-31B1172A6545}" srcOrd="0" destOrd="0" presId="urn:microsoft.com/office/officeart/2005/8/layout/radial6"/>
    <dgm:cxn modelId="{9E9ADED5-5935-46B5-9F7C-3B866ECB2C49}" type="presOf" srcId="{493BF447-A700-4777-A08C-1F2EDAFFC5CE}" destId="{7C1AA592-C56F-4B6B-86E9-B940984B3DCF}" srcOrd="0" destOrd="0" presId="urn:microsoft.com/office/officeart/2005/8/layout/radial6"/>
    <dgm:cxn modelId="{11BFBEA6-ACAF-4B95-A9EF-DBD661FD329A}" srcId="{5126C3F7-3391-4DAA-8190-030D6A1CDE0E}" destId="{7057D596-FFDA-4D57-B3DA-D7ACD87474D6}" srcOrd="0" destOrd="0" parTransId="{2663C217-9AD0-41DC-B9C9-60CFBB2640F1}" sibTransId="{CC79C9F1-D31F-4F13-A23F-D82E611E37E8}"/>
    <dgm:cxn modelId="{66BCA01A-AD11-4E2A-B413-737A108EB5D6}" type="presOf" srcId="{18B1D80E-A678-4772-8943-D13863F4C39F}" destId="{F1245B1F-E93F-45ED-9356-ECFB78B7C410}" srcOrd="0" destOrd="0" presId="urn:microsoft.com/office/officeart/2005/8/layout/radial6"/>
    <dgm:cxn modelId="{CA632A04-4857-4A88-93E6-7E9866453351}" type="presOf" srcId="{75A5D986-22F2-4031-B8EE-A0098FABE82D}" destId="{6E5B4B1A-1B32-49F1-BC65-DAC680CA1223}" srcOrd="0" destOrd="0" presId="urn:microsoft.com/office/officeart/2005/8/layout/radial6"/>
    <dgm:cxn modelId="{650209D5-F807-4B18-B859-D230C9A4B8A5}" type="presOf" srcId="{455239D7-1111-437A-B82D-95547B54F0E7}" destId="{018E7F66-FC1E-4C03-895A-341264638343}" srcOrd="0" destOrd="0" presId="urn:microsoft.com/office/officeart/2005/8/layout/radial6"/>
    <dgm:cxn modelId="{B6F42148-71D7-4BBD-9469-79975B724970}" type="presOf" srcId="{CC79C9F1-D31F-4F13-A23F-D82E611E37E8}" destId="{2D08905A-C6DB-4007-A8ED-FE27C962F08F}" srcOrd="0" destOrd="0" presId="urn:microsoft.com/office/officeart/2005/8/layout/radial6"/>
    <dgm:cxn modelId="{6969555B-D6E1-4581-9B8A-C0F9A3B252BB}" type="presParOf" srcId="{6E5B4B1A-1B32-49F1-BC65-DAC680CA1223}" destId="{8DFDB22E-13BD-408A-9120-E04F51D41D52}" srcOrd="0" destOrd="0" presId="urn:microsoft.com/office/officeart/2005/8/layout/radial6"/>
    <dgm:cxn modelId="{54BEEFC1-0913-42EA-9108-9B976727DA4A}" type="presParOf" srcId="{6E5B4B1A-1B32-49F1-BC65-DAC680CA1223}" destId="{4F9844F6-12E0-460C-8BE7-31B1172A6545}" srcOrd="1" destOrd="0" presId="urn:microsoft.com/office/officeart/2005/8/layout/radial6"/>
    <dgm:cxn modelId="{1220A802-C150-4251-9DC4-16317405DE5B}" type="presParOf" srcId="{6E5B4B1A-1B32-49F1-BC65-DAC680CA1223}" destId="{917DD2AD-5D3D-4D4E-8DDE-2EEF189E2865}" srcOrd="2" destOrd="0" presId="urn:microsoft.com/office/officeart/2005/8/layout/radial6"/>
    <dgm:cxn modelId="{3436920A-4A90-4BDA-BDAC-D3E9C78DCBD0}" type="presParOf" srcId="{6E5B4B1A-1B32-49F1-BC65-DAC680CA1223}" destId="{2D08905A-C6DB-4007-A8ED-FE27C962F08F}" srcOrd="3" destOrd="0" presId="urn:microsoft.com/office/officeart/2005/8/layout/radial6"/>
    <dgm:cxn modelId="{24A0B99D-303B-4FA0-803B-D5B5F1B8F82D}" type="presParOf" srcId="{6E5B4B1A-1B32-49F1-BC65-DAC680CA1223}" destId="{83EA508B-2E04-460B-BB30-D93FE742562E}" srcOrd="4" destOrd="0" presId="urn:microsoft.com/office/officeart/2005/8/layout/radial6"/>
    <dgm:cxn modelId="{3F85B8F0-FC96-4F00-814A-7EECB5334F36}" type="presParOf" srcId="{6E5B4B1A-1B32-49F1-BC65-DAC680CA1223}" destId="{427C4726-9DBF-4F98-82F3-14158624A130}" srcOrd="5" destOrd="0" presId="urn:microsoft.com/office/officeart/2005/8/layout/radial6"/>
    <dgm:cxn modelId="{A93115CE-D4B0-486B-AC26-01E79F8C447B}" type="presParOf" srcId="{6E5B4B1A-1B32-49F1-BC65-DAC680CA1223}" destId="{641A6830-B8D2-435F-84CA-ADA01F33D7E6}" srcOrd="6" destOrd="0" presId="urn:microsoft.com/office/officeart/2005/8/layout/radial6"/>
    <dgm:cxn modelId="{740288F7-0420-43D5-BB0F-172403446194}" type="presParOf" srcId="{6E5B4B1A-1B32-49F1-BC65-DAC680CA1223}" destId="{018E7F66-FC1E-4C03-895A-341264638343}" srcOrd="7" destOrd="0" presId="urn:microsoft.com/office/officeart/2005/8/layout/radial6"/>
    <dgm:cxn modelId="{F33A42B1-DAF4-4E38-8491-C4E8233A4BC7}" type="presParOf" srcId="{6E5B4B1A-1B32-49F1-BC65-DAC680CA1223}" destId="{7889BE75-4862-43E6-AC54-DDFB2215C61C}" srcOrd="8" destOrd="0" presId="urn:microsoft.com/office/officeart/2005/8/layout/radial6"/>
    <dgm:cxn modelId="{D63E3713-608F-4B0E-A981-4E98D163A27F}" type="presParOf" srcId="{6E5B4B1A-1B32-49F1-BC65-DAC680CA1223}" destId="{F1245B1F-E93F-45ED-9356-ECFB78B7C410}" srcOrd="9" destOrd="0" presId="urn:microsoft.com/office/officeart/2005/8/layout/radial6"/>
    <dgm:cxn modelId="{B86BB258-CC7B-4F22-A68D-A931D2391884}" type="presParOf" srcId="{6E5B4B1A-1B32-49F1-BC65-DAC680CA1223}" destId="{7C1AA592-C56F-4B6B-86E9-B940984B3DCF}" srcOrd="10" destOrd="0" presId="urn:microsoft.com/office/officeart/2005/8/layout/radial6"/>
    <dgm:cxn modelId="{C3A2F9C8-5E4F-4223-9CB2-D46DE70090B2}" type="presParOf" srcId="{6E5B4B1A-1B32-49F1-BC65-DAC680CA1223}" destId="{D477E8A4-03C6-4843-885A-22FB30F1BF9C}" srcOrd="11" destOrd="0" presId="urn:microsoft.com/office/officeart/2005/8/layout/radial6"/>
    <dgm:cxn modelId="{6BA58FB3-8140-42DC-BA1E-47C530D04888}" type="presParOf" srcId="{6E5B4B1A-1B32-49F1-BC65-DAC680CA1223}" destId="{BCCEA33F-49F0-4757-B574-C0ED060D167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BB3EEA-9AF1-41CE-89F7-8165C825098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D5D4327-D090-4962-BB28-EF42CA7766C2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A76C33E7-F14B-4CD3-9B5F-35A0E34E7FED}" type="parTrans" cxnId="{A7C94BE3-6D4B-42E1-8715-311545353180}">
      <dgm:prSet/>
      <dgm:spPr/>
      <dgm:t>
        <a:bodyPr/>
        <a:lstStyle/>
        <a:p>
          <a:endParaRPr lang="de-DE"/>
        </a:p>
      </dgm:t>
    </dgm:pt>
    <dgm:pt modelId="{768C2D03-2D96-445A-A965-0DB0AC5912AF}" type="sibTrans" cxnId="{A7C94BE3-6D4B-42E1-8715-311545353180}">
      <dgm:prSet/>
      <dgm:spPr>
        <a:ln w="28575">
          <a:solidFill>
            <a:schemeClr val="tx2"/>
          </a:solidFill>
        </a:ln>
      </dgm:spPr>
      <dgm:t>
        <a:bodyPr/>
        <a:lstStyle/>
        <a:p>
          <a:endParaRPr lang="de-DE"/>
        </a:p>
      </dgm:t>
    </dgm:pt>
    <dgm:pt modelId="{29D2FC96-385F-4528-A72C-B1580F029930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795DAAB2-740A-45A9-98C2-7FA7A55118EA}" type="parTrans" cxnId="{174576CE-3E9A-4774-A04E-107818BFA3B7}">
      <dgm:prSet/>
      <dgm:spPr/>
      <dgm:t>
        <a:bodyPr/>
        <a:lstStyle/>
        <a:p>
          <a:endParaRPr lang="de-DE"/>
        </a:p>
      </dgm:t>
    </dgm:pt>
    <dgm:pt modelId="{D4EF30F9-3D13-4B96-9C2F-727DBB581900}" type="sibTrans" cxnId="{174576CE-3E9A-4774-A04E-107818BFA3B7}">
      <dgm:prSet/>
      <dgm:spPr/>
      <dgm:t>
        <a:bodyPr/>
        <a:lstStyle/>
        <a:p>
          <a:endParaRPr lang="de-DE"/>
        </a:p>
      </dgm:t>
    </dgm:pt>
    <dgm:pt modelId="{A5B30741-BBE0-4A7F-B3D7-7F08B5A235AD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41218D3C-FA0A-437B-AD82-BD4F35EB1797}" type="parTrans" cxnId="{44AE0DC2-CF11-4260-8002-9648D0538B26}">
      <dgm:prSet/>
      <dgm:spPr/>
      <dgm:t>
        <a:bodyPr/>
        <a:lstStyle/>
        <a:p>
          <a:endParaRPr lang="de-DE"/>
        </a:p>
      </dgm:t>
    </dgm:pt>
    <dgm:pt modelId="{747D7A57-C0E6-4D45-8F77-0AE83B6F6ABC}" type="sibTrans" cxnId="{44AE0DC2-CF11-4260-8002-9648D0538B26}">
      <dgm:prSet/>
      <dgm:spPr/>
      <dgm:t>
        <a:bodyPr/>
        <a:lstStyle/>
        <a:p>
          <a:endParaRPr lang="de-DE"/>
        </a:p>
      </dgm:t>
    </dgm:pt>
    <dgm:pt modelId="{5C7EDD77-7657-4706-BD82-B8FD26AC15AD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CB97EF42-3CB3-4282-BD25-83290B7AA98F}" type="parTrans" cxnId="{AC937A2B-39CA-425C-8885-4B6B1A4DB884}">
      <dgm:prSet/>
      <dgm:spPr/>
      <dgm:t>
        <a:bodyPr/>
        <a:lstStyle/>
        <a:p>
          <a:endParaRPr lang="de-DE"/>
        </a:p>
      </dgm:t>
    </dgm:pt>
    <dgm:pt modelId="{90DFE42D-D083-4500-B196-D13030C9FC56}" type="sibTrans" cxnId="{AC937A2B-39CA-425C-8885-4B6B1A4DB884}">
      <dgm:prSet/>
      <dgm:spPr/>
      <dgm:t>
        <a:bodyPr/>
        <a:lstStyle/>
        <a:p>
          <a:endParaRPr lang="de-DE"/>
        </a:p>
      </dgm:t>
    </dgm:pt>
    <dgm:pt modelId="{43693BED-4AAD-41BC-BFBB-251EFC66D588}" type="pres">
      <dgm:prSet presAssocID="{8FBB3EEA-9AF1-41CE-89F7-8165C825098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06E8F3C-2B19-4E0C-80B5-DC85BC84126F}" type="pres">
      <dgm:prSet presAssocID="{7D5D4327-D090-4962-BB28-EF42CA7766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5A3305-A3AB-4561-9DCB-0961F235D276}" type="pres">
      <dgm:prSet presAssocID="{7D5D4327-D090-4962-BB28-EF42CA7766C2}" presName="spNode" presStyleCnt="0"/>
      <dgm:spPr/>
    </dgm:pt>
    <dgm:pt modelId="{2AEC7A33-D1D4-4F54-B9DA-47CF2041386F}" type="pres">
      <dgm:prSet presAssocID="{768C2D03-2D96-445A-A965-0DB0AC5912AF}" presName="sibTrans" presStyleLbl="sibTrans1D1" presStyleIdx="0" presStyleCnt="4"/>
      <dgm:spPr/>
      <dgm:t>
        <a:bodyPr/>
        <a:lstStyle/>
        <a:p>
          <a:endParaRPr lang="de-DE"/>
        </a:p>
      </dgm:t>
    </dgm:pt>
    <dgm:pt modelId="{04AFD23D-6EAE-4337-A668-40E8D58CF89B}" type="pres">
      <dgm:prSet presAssocID="{29D2FC96-385F-4528-A72C-B1580F0299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11AFDF-6AA9-404D-8F47-066165D989AF}" type="pres">
      <dgm:prSet presAssocID="{29D2FC96-385F-4528-A72C-B1580F029930}" presName="spNode" presStyleCnt="0"/>
      <dgm:spPr/>
    </dgm:pt>
    <dgm:pt modelId="{2BB7F67A-8D80-4C8C-8895-EAEDBADAC7C9}" type="pres">
      <dgm:prSet presAssocID="{D4EF30F9-3D13-4B96-9C2F-727DBB581900}" presName="sibTrans" presStyleLbl="sibTrans1D1" presStyleIdx="1" presStyleCnt="4"/>
      <dgm:spPr/>
      <dgm:t>
        <a:bodyPr/>
        <a:lstStyle/>
        <a:p>
          <a:endParaRPr lang="de-DE"/>
        </a:p>
      </dgm:t>
    </dgm:pt>
    <dgm:pt modelId="{589B46A5-0DDF-40D3-8A88-DB0C0B7E484B}" type="pres">
      <dgm:prSet presAssocID="{A5B30741-BBE0-4A7F-B3D7-7F08B5A235A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4DD0F1-A379-457D-AC24-EFFF596D8196}" type="pres">
      <dgm:prSet presAssocID="{A5B30741-BBE0-4A7F-B3D7-7F08B5A235AD}" presName="spNode" presStyleCnt="0"/>
      <dgm:spPr/>
    </dgm:pt>
    <dgm:pt modelId="{93AD8C30-A11D-4A43-8CB7-2E124E72A927}" type="pres">
      <dgm:prSet presAssocID="{747D7A57-C0E6-4D45-8F77-0AE83B6F6ABC}" presName="sibTrans" presStyleLbl="sibTrans1D1" presStyleIdx="2" presStyleCnt="4"/>
      <dgm:spPr/>
      <dgm:t>
        <a:bodyPr/>
        <a:lstStyle/>
        <a:p>
          <a:endParaRPr lang="de-DE"/>
        </a:p>
      </dgm:t>
    </dgm:pt>
    <dgm:pt modelId="{AA3F9D27-A0D7-421C-B9EC-F8158CBA1151}" type="pres">
      <dgm:prSet presAssocID="{5C7EDD77-7657-4706-BD82-B8FD26AC15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629EB4-6811-47D6-B303-E7843289F26A}" type="pres">
      <dgm:prSet presAssocID="{5C7EDD77-7657-4706-BD82-B8FD26AC15AD}" presName="spNode" presStyleCnt="0"/>
      <dgm:spPr/>
    </dgm:pt>
    <dgm:pt modelId="{96B09183-6972-4D7C-82DB-B1CE4C95FBE5}" type="pres">
      <dgm:prSet presAssocID="{90DFE42D-D083-4500-B196-D13030C9FC56}" presName="sibTrans" presStyleLbl="sibTrans1D1" presStyleIdx="3" presStyleCnt="4"/>
      <dgm:spPr/>
      <dgm:t>
        <a:bodyPr/>
        <a:lstStyle/>
        <a:p>
          <a:endParaRPr lang="de-DE"/>
        </a:p>
      </dgm:t>
    </dgm:pt>
  </dgm:ptLst>
  <dgm:cxnLst>
    <dgm:cxn modelId="{F509601A-13A0-4E7E-9502-FB287931FBE8}" type="presOf" srcId="{5C7EDD77-7657-4706-BD82-B8FD26AC15AD}" destId="{AA3F9D27-A0D7-421C-B9EC-F8158CBA1151}" srcOrd="0" destOrd="0" presId="urn:microsoft.com/office/officeart/2005/8/layout/cycle5"/>
    <dgm:cxn modelId="{B66F83A0-3961-4534-9F37-658F2FAA2AB8}" type="presOf" srcId="{747D7A57-C0E6-4D45-8F77-0AE83B6F6ABC}" destId="{93AD8C30-A11D-4A43-8CB7-2E124E72A927}" srcOrd="0" destOrd="0" presId="urn:microsoft.com/office/officeart/2005/8/layout/cycle5"/>
    <dgm:cxn modelId="{44AE0DC2-CF11-4260-8002-9648D0538B26}" srcId="{8FBB3EEA-9AF1-41CE-89F7-8165C8250981}" destId="{A5B30741-BBE0-4A7F-B3D7-7F08B5A235AD}" srcOrd="2" destOrd="0" parTransId="{41218D3C-FA0A-437B-AD82-BD4F35EB1797}" sibTransId="{747D7A57-C0E6-4D45-8F77-0AE83B6F6ABC}"/>
    <dgm:cxn modelId="{95292E61-7641-42C4-8D1C-18B8013AF33A}" type="presOf" srcId="{29D2FC96-385F-4528-A72C-B1580F029930}" destId="{04AFD23D-6EAE-4337-A668-40E8D58CF89B}" srcOrd="0" destOrd="0" presId="urn:microsoft.com/office/officeart/2005/8/layout/cycle5"/>
    <dgm:cxn modelId="{3FB6C1ED-49CE-4F9F-8554-FBE725203642}" type="presOf" srcId="{A5B30741-BBE0-4A7F-B3D7-7F08B5A235AD}" destId="{589B46A5-0DDF-40D3-8A88-DB0C0B7E484B}" srcOrd="0" destOrd="0" presId="urn:microsoft.com/office/officeart/2005/8/layout/cycle5"/>
    <dgm:cxn modelId="{55A94CD8-EF4A-4432-AA3C-CD91DB82B352}" type="presOf" srcId="{8FBB3EEA-9AF1-41CE-89F7-8165C8250981}" destId="{43693BED-4AAD-41BC-BFBB-251EFC66D588}" srcOrd="0" destOrd="0" presId="urn:microsoft.com/office/officeart/2005/8/layout/cycle5"/>
    <dgm:cxn modelId="{112236F2-1459-4A77-BEA7-AD1256B3D6BF}" type="presOf" srcId="{90DFE42D-D083-4500-B196-D13030C9FC56}" destId="{96B09183-6972-4D7C-82DB-B1CE4C95FBE5}" srcOrd="0" destOrd="0" presId="urn:microsoft.com/office/officeart/2005/8/layout/cycle5"/>
    <dgm:cxn modelId="{A7C94BE3-6D4B-42E1-8715-311545353180}" srcId="{8FBB3EEA-9AF1-41CE-89F7-8165C8250981}" destId="{7D5D4327-D090-4962-BB28-EF42CA7766C2}" srcOrd="0" destOrd="0" parTransId="{A76C33E7-F14B-4CD3-9B5F-35A0E34E7FED}" sibTransId="{768C2D03-2D96-445A-A965-0DB0AC5912AF}"/>
    <dgm:cxn modelId="{258E92BA-F7E3-47CD-BC83-E8EC90BEA301}" type="presOf" srcId="{D4EF30F9-3D13-4B96-9C2F-727DBB581900}" destId="{2BB7F67A-8D80-4C8C-8895-EAEDBADAC7C9}" srcOrd="0" destOrd="0" presId="urn:microsoft.com/office/officeart/2005/8/layout/cycle5"/>
    <dgm:cxn modelId="{10ACEAC8-DDE7-4593-AEFF-B9FA176EA256}" type="presOf" srcId="{768C2D03-2D96-445A-A965-0DB0AC5912AF}" destId="{2AEC7A33-D1D4-4F54-B9DA-47CF2041386F}" srcOrd="0" destOrd="0" presId="urn:microsoft.com/office/officeart/2005/8/layout/cycle5"/>
    <dgm:cxn modelId="{174576CE-3E9A-4774-A04E-107818BFA3B7}" srcId="{8FBB3EEA-9AF1-41CE-89F7-8165C8250981}" destId="{29D2FC96-385F-4528-A72C-B1580F029930}" srcOrd="1" destOrd="0" parTransId="{795DAAB2-740A-45A9-98C2-7FA7A55118EA}" sibTransId="{D4EF30F9-3D13-4B96-9C2F-727DBB581900}"/>
    <dgm:cxn modelId="{AC937A2B-39CA-425C-8885-4B6B1A4DB884}" srcId="{8FBB3EEA-9AF1-41CE-89F7-8165C8250981}" destId="{5C7EDD77-7657-4706-BD82-B8FD26AC15AD}" srcOrd="3" destOrd="0" parTransId="{CB97EF42-3CB3-4282-BD25-83290B7AA98F}" sibTransId="{90DFE42D-D083-4500-B196-D13030C9FC56}"/>
    <dgm:cxn modelId="{B90A9FAE-EDE7-4FF2-94F5-3A1CC545B7D7}" type="presOf" srcId="{7D5D4327-D090-4962-BB28-EF42CA7766C2}" destId="{106E8F3C-2B19-4E0C-80B5-DC85BC84126F}" srcOrd="0" destOrd="0" presId="urn:microsoft.com/office/officeart/2005/8/layout/cycle5"/>
    <dgm:cxn modelId="{EE6189FF-6698-4531-B63D-45F7446CBFDB}" type="presParOf" srcId="{43693BED-4AAD-41BC-BFBB-251EFC66D588}" destId="{106E8F3C-2B19-4E0C-80B5-DC85BC84126F}" srcOrd="0" destOrd="0" presId="urn:microsoft.com/office/officeart/2005/8/layout/cycle5"/>
    <dgm:cxn modelId="{37D63A67-FB43-4C37-B660-E35849E664B8}" type="presParOf" srcId="{43693BED-4AAD-41BC-BFBB-251EFC66D588}" destId="{495A3305-A3AB-4561-9DCB-0961F235D276}" srcOrd="1" destOrd="0" presId="urn:microsoft.com/office/officeart/2005/8/layout/cycle5"/>
    <dgm:cxn modelId="{EF591931-1FC6-4732-957A-FBC0F43E915D}" type="presParOf" srcId="{43693BED-4AAD-41BC-BFBB-251EFC66D588}" destId="{2AEC7A33-D1D4-4F54-B9DA-47CF2041386F}" srcOrd="2" destOrd="0" presId="urn:microsoft.com/office/officeart/2005/8/layout/cycle5"/>
    <dgm:cxn modelId="{A7CC24D3-F51E-424F-A2C2-4C8FEC188F98}" type="presParOf" srcId="{43693BED-4AAD-41BC-BFBB-251EFC66D588}" destId="{04AFD23D-6EAE-4337-A668-40E8D58CF89B}" srcOrd="3" destOrd="0" presId="urn:microsoft.com/office/officeart/2005/8/layout/cycle5"/>
    <dgm:cxn modelId="{A5E0D467-3188-4FF9-9658-B0825FB35B69}" type="presParOf" srcId="{43693BED-4AAD-41BC-BFBB-251EFC66D588}" destId="{2211AFDF-6AA9-404D-8F47-066165D989AF}" srcOrd="4" destOrd="0" presId="urn:microsoft.com/office/officeart/2005/8/layout/cycle5"/>
    <dgm:cxn modelId="{0FDCE275-5F2F-4A0B-A997-7C2CD3E1C0F1}" type="presParOf" srcId="{43693BED-4AAD-41BC-BFBB-251EFC66D588}" destId="{2BB7F67A-8D80-4C8C-8895-EAEDBADAC7C9}" srcOrd="5" destOrd="0" presId="urn:microsoft.com/office/officeart/2005/8/layout/cycle5"/>
    <dgm:cxn modelId="{6330FCF3-48D6-4D4C-ABF1-881EF46B8F59}" type="presParOf" srcId="{43693BED-4AAD-41BC-BFBB-251EFC66D588}" destId="{589B46A5-0DDF-40D3-8A88-DB0C0B7E484B}" srcOrd="6" destOrd="0" presId="urn:microsoft.com/office/officeart/2005/8/layout/cycle5"/>
    <dgm:cxn modelId="{8B0CA7BA-B27A-4295-A292-55DF4684BF70}" type="presParOf" srcId="{43693BED-4AAD-41BC-BFBB-251EFC66D588}" destId="{D34DD0F1-A379-457D-AC24-EFFF596D8196}" srcOrd="7" destOrd="0" presId="urn:microsoft.com/office/officeart/2005/8/layout/cycle5"/>
    <dgm:cxn modelId="{84BF133B-5B1B-46CD-963C-3932EF906AC0}" type="presParOf" srcId="{43693BED-4AAD-41BC-BFBB-251EFC66D588}" destId="{93AD8C30-A11D-4A43-8CB7-2E124E72A927}" srcOrd="8" destOrd="0" presId="urn:microsoft.com/office/officeart/2005/8/layout/cycle5"/>
    <dgm:cxn modelId="{0CFEC796-F612-4152-8392-BD2849819C0A}" type="presParOf" srcId="{43693BED-4AAD-41BC-BFBB-251EFC66D588}" destId="{AA3F9D27-A0D7-421C-B9EC-F8158CBA1151}" srcOrd="9" destOrd="0" presId="urn:microsoft.com/office/officeart/2005/8/layout/cycle5"/>
    <dgm:cxn modelId="{372933DF-13F3-4B5D-AA91-5CA58D5DA575}" type="presParOf" srcId="{43693BED-4AAD-41BC-BFBB-251EFC66D588}" destId="{83629EB4-6811-47D6-B303-E7843289F26A}" srcOrd="10" destOrd="0" presId="urn:microsoft.com/office/officeart/2005/8/layout/cycle5"/>
    <dgm:cxn modelId="{B7746D98-0617-4D57-B8C3-97C14BBEFE7E}" type="presParOf" srcId="{43693BED-4AAD-41BC-BFBB-251EFC66D588}" destId="{96B09183-6972-4D7C-82DB-B1CE4C95FBE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A5D986-22F2-4031-B8EE-A0098FABE82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057D596-FFDA-4D57-B3DA-D7ACD87474D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Planung</a:t>
          </a:r>
        </a:p>
      </dgm:t>
    </dgm:pt>
    <dgm:pt modelId="{2663C217-9AD0-41DC-B9C9-60CFBB2640F1}" type="parTrans" cxnId="{11BFBEA6-ACAF-4B95-A9EF-DBD661FD329A}">
      <dgm:prSet/>
      <dgm:spPr/>
      <dgm:t>
        <a:bodyPr/>
        <a:lstStyle/>
        <a:p>
          <a:endParaRPr lang="de-DE"/>
        </a:p>
      </dgm:t>
    </dgm:pt>
    <dgm:pt modelId="{CC79C9F1-D31F-4F13-A23F-D82E611E37E8}" type="sibTrans" cxnId="{11BFBEA6-ACAF-4B95-A9EF-DBD661FD329A}">
      <dgm:prSet/>
      <dgm:spPr/>
      <dgm:t>
        <a:bodyPr/>
        <a:lstStyle/>
        <a:p>
          <a:endParaRPr lang="de-DE"/>
        </a:p>
      </dgm:t>
    </dgm:pt>
    <dgm:pt modelId="{455239D7-1111-437A-B82D-95547B54F0E7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DE" sz="1600" dirty="0" err="1">
              <a:latin typeface="Arial" panose="020B0604020202020204" pitchFamily="34" charset="0"/>
              <a:cs typeface="Arial" panose="020B0604020202020204" pitchFamily="34" charset="0"/>
            </a:rPr>
            <a:t>Moni-toring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B40ACF-086C-4F77-940D-45BB6AB67A9A}" type="parTrans" cxnId="{BF868FA0-0791-43CE-9C49-85D89D61AC1F}">
      <dgm:prSet/>
      <dgm:spPr/>
      <dgm:t>
        <a:bodyPr/>
        <a:lstStyle/>
        <a:p>
          <a:endParaRPr lang="de-DE"/>
        </a:p>
      </dgm:t>
    </dgm:pt>
    <dgm:pt modelId="{18B1D80E-A678-4772-8943-D13863F4C39F}" type="sibTrans" cxnId="{BF868FA0-0791-43CE-9C49-85D89D61AC1F}">
      <dgm:prSet/>
      <dgm:spPr/>
      <dgm:t>
        <a:bodyPr/>
        <a:lstStyle/>
        <a:p>
          <a:endParaRPr lang="de-DE"/>
        </a:p>
      </dgm:t>
    </dgm:pt>
    <dgm:pt modelId="{493BF447-A700-4777-A08C-1F2EDAFFC5CE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DE" sz="1600" dirty="0" err="1">
              <a:latin typeface="Arial" panose="020B0604020202020204" pitchFamily="34" charset="0"/>
              <a:cs typeface="Arial" panose="020B0604020202020204" pitchFamily="34" charset="0"/>
            </a:rPr>
            <a:t>Steu-erung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E95496-C8CA-42F4-94E2-4493E8EBB722}" type="parTrans" cxnId="{5F90C6FA-13ED-4E64-9395-DCE39BE4F100}">
      <dgm:prSet/>
      <dgm:spPr/>
      <dgm:t>
        <a:bodyPr/>
        <a:lstStyle/>
        <a:p>
          <a:endParaRPr lang="de-DE"/>
        </a:p>
      </dgm:t>
    </dgm:pt>
    <dgm:pt modelId="{4677F0D1-FAF3-41B3-BD8C-5DEAAA28C7E1}" type="sibTrans" cxnId="{5F90C6FA-13ED-4E64-9395-DCE39BE4F100}">
      <dgm:prSet/>
      <dgm:spPr/>
      <dgm:t>
        <a:bodyPr/>
        <a:lstStyle/>
        <a:p>
          <a:endParaRPr lang="de-DE"/>
        </a:p>
      </dgm:t>
    </dgm:pt>
    <dgm:pt modelId="{794C8CF4-95E1-43F4-8775-159DC9D89B96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Durch-führung</a:t>
          </a:r>
        </a:p>
      </dgm:t>
    </dgm:pt>
    <dgm:pt modelId="{0E35BE51-3B80-4FA6-91AC-F62B70FA660C}" type="parTrans" cxnId="{AAE01D94-BD01-405A-A9A2-CD3947BE03D2}">
      <dgm:prSet/>
      <dgm:spPr/>
      <dgm:t>
        <a:bodyPr/>
        <a:lstStyle/>
        <a:p>
          <a:endParaRPr lang="de-DE"/>
        </a:p>
      </dgm:t>
    </dgm:pt>
    <dgm:pt modelId="{D1105329-5E17-4AE9-8DD7-A47B372CFBB7}" type="sibTrans" cxnId="{AAE01D94-BD01-405A-A9A2-CD3947BE03D2}">
      <dgm:prSet/>
      <dgm:spPr/>
      <dgm:t>
        <a:bodyPr/>
        <a:lstStyle/>
        <a:p>
          <a:endParaRPr lang="de-DE"/>
        </a:p>
      </dgm:t>
    </dgm:pt>
    <dgm:pt modelId="{5126C3F7-3391-4DAA-8190-030D6A1CDE0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Controlling</a:t>
          </a:r>
        </a:p>
      </dgm:t>
    </dgm:pt>
    <dgm:pt modelId="{9BA2250A-2662-421E-918F-678DA437F582}" type="sibTrans" cxnId="{1AAE8F0D-3020-47A2-B475-B1496AB236A9}">
      <dgm:prSet/>
      <dgm:spPr/>
      <dgm:t>
        <a:bodyPr/>
        <a:lstStyle/>
        <a:p>
          <a:endParaRPr lang="de-DE"/>
        </a:p>
      </dgm:t>
    </dgm:pt>
    <dgm:pt modelId="{3D48CE6E-9A6E-4DC2-9B62-4242D7A1D2A5}" type="parTrans" cxnId="{1AAE8F0D-3020-47A2-B475-B1496AB236A9}">
      <dgm:prSet/>
      <dgm:spPr/>
      <dgm:t>
        <a:bodyPr/>
        <a:lstStyle/>
        <a:p>
          <a:endParaRPr lang="de-DE"/>
        </a:p>
      </dgm:t>
    </dgm:pt>
    <dgm:pt modelId="{6E5B4B1A-1B32-49F1-BC65-DAC680CA1223}" type="pres">
      <dgm:prSet presAssocID="{75A5D986-22F2-4031-B8EE-A0098FABE8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DFDB22E-13BD-408A-9120-E04F51D41D52}" type="pres">
      <dgm:prSet presAssocID="{5126C3F7-3391-4DAA-8190-030D6A1CDE0E}" presName="centerShape" presStyleLbl="node0" presStyleIdx="0" presStyleCnt="1"/>
      <dgm:spPr/>
      <dgm:t>
        <a:bodyPr/>
        <a:lstStyle/>
        <a:p>
          <a:endParaRPr lang="de-DE"/>
        </a:p>
      </dgm:t>
    </dgm:pt>
    <dgm:pt modelId="{4F9844F6-12E0-460C-8BE7-31B1172A6545}" type="pres">
      <dgm:prSet presAssocID="{7057D596-FFDA-4D57-B3DA-D7ACD87474D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17DD2AD-5D3D-4D4E-8DDE-2EEF189E2865}" type="pres">
      <dgm:prSet presAssocID="{7057D596-FFDA-4D57-B3DA-D7ACD87474D6}" presName="dummy" presStyleCnt="0"/>
      <dgm:spPr/>
    </dgm:pt>
    <dgm:pt modelId="{2D08905A-C6DB-4007-A8ED-FE27C962F08F}" type="pres">
      <dgm:prSet presAssocID="{CC79C9F1-D31F-4F13-A23F-D82E611E37E8}" presName="sibTrans" presStyleLbl="sibTrans2D1" presStyleIdx="0" presStyleCnt="4"/>
      <dgm:spPr/>
      <dgm:t>
        <a:bodyPr/>
        <a:lstStyle/>
        <a:p>
          <a:endParaRPr lang="de-DE"/>
        </a:p>
      </dgm:t>
    </dgm:pt>
    <dgm:pt modelId="{83EA508B-2E04-460B-BB30-D93FE742562E}" type="pres">
      <dgm:prSet presAssocID="{794C8CF4-95E1-43F4-8775-159DC9D89B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27C4726-9DBF-4F98-82F3-14158624A130}" type="pres">
      <dgm:prSet presAssocID="{794C8CF4-95E1-43F4-8775-159DC9D89B96}" presName="dummy" presStyleCnt="0"/>
      <dgm:spPr/>
    </dgm:pt>
    <dgm:pt modelId="{641A6830-B8D2-435F-84CA-ADA01F33D7E6}" type="pres">
      <dgm:prSet presAssocID="{D1105329-5E17-4AE9-8DD7-A47B372CFBB7}" presName="sibTrans" presStyleLbl="sibTrans2D1" presStyleIdx="1" presStyleCnt="4"/>
      <dgm:spPr/>
      <dgm:t>
        <a:bodyPr/>
        <a:lstStyle/>
        <a:p>
          <a:endParaRPr lang="de-DE"/>
        </a:p>
      </dgm:t>
    </dgm:pt>
    <dgm:pt modelId="{018E7F66-FC1E-4C03-895A-341264638343}" type="pres">
      <dgm:prSet presAssocID="{455239D7-1111-437A-B82D-95547B54F0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89BE75-4862-43E6-AC54-DDFB2215C61C}" type="pres">
      <dgm:prSet presAssocID="{455239D7-1111-437A-B82D-95547B54F0E7}" presName="dummy" presStyleCnt="0"/>
      <dgm:spPr/>
    </dgm:pt>
    <dgm:pt modelId="{F1245B1F-E93F-45ED-9356-ECFB78B7C410}" type="pres">
      <dgm:prSet presAssocID="{18B1D80E-A678-4772-8943-D13863F4C39F}" presName="sibTrans" presStyleLbl="sibTrans2D1" presStyleIdx="2" presStyleCnt="4"/>
      <dgm:spPr/>
      <dgm:t>
        <a:bodyPr/>
        <a:lstStyle/>
        <a:p>
          <a:endParaRPr lang="de-DE"/>
        </a:p>
      </dgm:t>
    </dgm:pt>
    <dgm:pt modelId="{7C1AA592-C56F-4B6B-86E9-B940984B3DCF}" type="pres">
      <dgm:prSet presAssocID="{493BF447-A700-4777-A08C-1F2EDAFFC5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77E8A4-03C6-4843-885A-22FB30F1BF9C}" type="pres">
      <dgm:prSet presAssocID="{493BF447-A700-4777-A08C-1F2EDAFFC5CE}" presName="dummy" presStyleCnt="0"/>
      <dgm:spPr/>
    </dgm:pt>
    <dgm:pt modelId="{BCCEA33F-49F0-4757-B574-C0ED060D1677}" type="pres">
      <dgm:prSet presAssocID="{4677F0D1-FAF3-41B3-BD8C-5DEAAA28C7E1}" presName="sibTrans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BF868FA0-0791-43CE-9C49-85D89D61AC1F}" srcId="{5126C3F7-3391-4DAA-8190-030D6A1CDE0E}" destId="{455239D7-1111-437A-B82D-95547B54F0E7}" srcOrd="2" destOrd="0" parTransId="{C6B40ACF-086C-4F77-940D-45BB6AB67A9A}" sibTransId="{18B1D80E-A678-4772-8943-D13863F4C39F}"/>
    <dgm:cxn modelId="{1AAE8F0D-3020-47A2-B475-B1496AB236A9}" srcId="{75A5D986-22F2-4031-B8EE-A0098FABE82D}" destId="{5126C3F7-3391-4DAA-8190-030D6A1CDE0E}" srcOrd="0" destOrd="0" parTransId="{3D48CE6E-9A6E-4DC2-9B62-4242D7A1D2A5}" sibTransId="{9BA2250A-2662-421E-918F-678DA437F582}"/>
    <dgm:cxn modelId="{5E6A7386-059C-4A25-B2D6-F345A6FCEAFC}" type="presOf" srcId="{CC79C9F1-D31F-4F13-A23F-D82E611E37E8}" destId="{2D08905A-C6DB-4007-A8ED-FE27C962F08F}" srcOrd="0" destOrd="0" presId="urn:microsoft.com/office/officeart/2005/8/layout/radial6"/>
    <dgm:cxn modelId="{730E3828-A242-4996-8ACB-17D41057C8A0}" type="presOf" srcId="{4677F0D1-FAF3-41B3-BD8C-5DEAAA28C7E1}" destId="{BCCEA33F-49F0-4757-B574-C0ED060D1677}" srcOrd="0" destOrd="0" presId="urn:microsoft.com/office/officeart/2005/8/layout/radial6"/>
    <dgm:cxn modelId="{AAE01D94-BD01-405A-A9A2-CD3947BE03D2}" srcId="{5126C3F7-3391-4DAA-8190-030D6A1CDE0E}" destId="{794C8CF4-95E1-43F4-8775-159DC9D89B96}" srcOrd="1" destOrd="0" parTransId="{0E35BE51-3B80-4FA6-91AC-F62B70FA660C}" sibTransId="{D1105329-5E17-4AE9-8DD7-A47B372CFBB7}"/>
    <dgm:cxn modelId="{5F90C6FA-13ED-4E64-9395-DCE39BE4F100}" srcId="{5126C3F7-3391-4DAA-8190-030D6A1CDE0E}" destId="{493BF447-A700-4777-A08C-1F2EDAFFC5CE}" srcOrd="3" destOrd="0" parTransId="{BDE95496-C8CA-42F4-94E2-4493E8EBB722}" sibTransId="{4677F0D1-FAF3-41B3-BD8C-5DEAAA28C7E1}"/>
    <dgm:cxn modelId="{E4FF3367-E5FE-4601-B7A3-65059E0AB4A9}" type="presOf" srcId="{5126C3F7-3391-4DAA-8190-030D6A1CDE0E}" destId="{8DFDB22E-13BD-408A-9120-E04F51D41D52}" srcOrd="0" destOrd="0" presId="urn:microsoft.com/office/officeart/2005/8/layout/radial6"/>
    <dgm:cxn modelId="{DD38E14A-A555-479A-B057-D208B9A33240}" type="presOf" srcId="{75A5D986-22F2-4031-B8EE-A0098FABE82D}" destId="{6E5B4B1A-1B32-49F1-BC65-DAC680CA1223}" srcOrd="0" destOrd="0" presId="urn:microsoft.com/office/officeart/2005/8/layout/radial6"/>
    <dgm:cxn modelId="{2A02B4E6-6265-492E-A4A8-D0563AA4AF7A}" type="presOf" srcId="{7057D596-FFDA-4D57-B3DA-D7ACD87474D6}" destId="{4F9844F6-12E0-460C-8BE7-31B1172A6545}" srcOrd="0" destOrd="0" presId="urn:microsoft.com/office/officeart/2005/8/layout/radial6"/>
    <dgm:cxn modelId="{248416D1-1E78-48AE-8D14-521290D26B71}" type="presOf" srcId="{18B1D80E-A678-4772-8943-D13863F4C39F}" destId="{F1245B1F-E93F-45ED-9356-ECFB78B7C410}" srcOrd="0" destOrd="0" presId="urn:microsoft.com/office/officeart/2005/8/layout/radial6"/>
    <dgm:cxn modelId="{2C7C1B92-CBC4-4585-B1EE-E647E0AE9E09}" type="presOf" srcId="{455239D7-1111-437A-B82D-95547B54F0E7}" destId="{018E7F66-FC1E-4C03-895A-341264638343}" srcOrd="0" destOrd="0" presId="urn:microsoft.com/office/officeart/2005/8/layout/radial6"/>
    <dgm:cxn modelId="{20E421D1-67A6-4F74-B248-612C60A0D15B}" type="presOf" srcId="{794C8CF4-95E1-43F4-8775-159DC9D89B96}" destId="{83EA508B-2E04-460B-BB30-D93FE742562E}" srcOrd="0" destOrd="0" presId="urn:microsoft.com/office/officeart/2005/8/layout/radial6"/>
    <dgm:cxn modelId="{11BFBEA6-ACAF-4B95-A9EF-DBD661FD329A}" srcId="{5126C3F7-3391-4DAA-8190-030D6A1CDE0E}" destId="{7057D596-FFDA-4D57-B3DA-D7ACD87474D6}" srcOrd="0" destOrd="0" parTransId="{2663C217-9AD0-41DC-B9C9-60CFBB2640F1}" sibTransId="{CC79C9F1-D31F-4F13-A23F-D82E611E37E8}"/>
    <dgm:cxn modelId="{EEE20059-774F-416B-A656-0B3A37D7B9FE}" type="presOf" srcId="{D1105329-5E17-4AE9-8DD7-A47B372CFBB7}" destId="{641A6830-B8D2-435F-84CA-ADA01F33D7E6}" srcOrd="0" destOrd="0" presId="urn:microsoft.com/office/officeart/2005/8/layout/radial6"/>
    <dgm:cxn modelId="{CA17BAA9-968E-40C2-A608-AAE695EF7FE2}" type="presOf" srcId="{493BF447-A700-4777-A08C-1F2EDAFFC5CE}" destId="{7C1AA592-C56F-4B6B-86E9-B940984B3DCF}" srcOrd="0" destOrd="0" presId="urn:microsoft.com/office/officeart/2005/8/layout/radial6"/>
    <dgm:cxn modelId="{AE449ED0-D9F7-4B41-B682-D011A951FE66}" type="presParOf" srcId="{6E5B4B1A-1B32-49F1-BC65-DAC680CA1223}" destId="{8DFDB22E-13BD-408A-9120-E04F51D41D52}" srcOrd="0" destOrd="0" presId="urn:microsoft.com/office/officeart/2005/8/layout/radial6"/>
    <dgm:cxn modelId="{81E5C9CA-1C5E-42F6-9C24-58958A363616}" type="presParOf" srcId="{6E5B4B1A-1B32-49F1-BC65-DAC680CA1223}" destId="{4F9844F6-12E0-460C-8BE7-31B1172A6545}" srcOrd="1" destOrd="0" presId="urn:microsoft.com/office/officeart/2005/8/layout/radial6"/>
    <dgm:cxn modelId="{E8C991FA-9446-4988-96DD-BCD921D6CBD2}" type="presParOf" srcId="{6E5B4B1A-1B32-49F1-BC65-DAC680CA1223}" destId="{917DD2AD-5D3D-4D4E-8DDE-2EEF189E2865}" srcOrd="2" destOrd="0" presId="urn:microsoft.com/office/officeart/2005/8/layout/radial6"/>
    <dgm:cxn modelId="{237CC091-2518-4751-AD4C-89C24E90C40B}" type="presParOf" srcId="{6E5B4B1A-1B32-49F1-BC65-DAC680CA1223}" destId="{2D08905A-C6DB-4007-A8ED-FE27C962F08F}" srcOrd="3" destOrd="0" presId="urn:microsoft.com/office/officeart/2005/8/layout/radial6"/>
    <dgm:cxn modelId="{0972FEE2-1EE6-496B-A6F3-0DF1E3F3F7D3}" type="presParOf" srcId="{6E5B4B1A-1B32-49F1-BC65-DAC680CA1223}" destId="{83EA508B-2E04-460B-BB30-D93FE742562E}" srcOrd="4" destOrd="0" presId="urn:microsoft.com/office/officeart/2005/8/layout/radial6"/>
    <dgm:cxn modelId="{313936CE-C526-458F-8806-CD0740A93B43}" type="presParOf" srcId="{6E5B4B1A-1B32-49F1-BC65-DAC680CA1223}" destId="{427C4726-9DBF-4F98-82F3-14158624A130}" srcOrd="5" destOrd="0" presId="urn:microsoft.com/office/officeart/2005/8/layout/radial6"/>
    <dgm:cxn modelId="{28E7F535-AF4E-4362-8C21-816C3CD48072}" type="presParOf" srcId="{6E5B4B1A-1B32-49F1-BC65-DAC680CA1223}" destId="{641A6830-B8D2-435F-84CA-ADA01F33D7E6}" srcOrd="6" destOrd="0" presId="urn:microsoft.com/office/officeart/2005/8/layout/radial6"/>
    <dgm:cxn modelId="{BF27CDE9-5A1D-4B80-BAE7-1380625D4C0F}" type="presParOf" srcId="{6E5B4B1A-1B32-49F1-BC65-DAC680CA1223}" destId="{018E7F66-FC1E-4C03-895A-341264638343}" srcOrd="7" destOrd="0" presId="urn:microsoft.com/office/officeart/2005/8/layout/radial6"/>
    <dgm:cxn modelId="{3DCB94A2-C752-4D31-812B-DC7FEC24C79F}" type="presParOf" srcId="{6E5B4B1A-1B32-49F1-BC65-DAC680CA1223}" destId="{7889BE75-4862-43E6-AC54-DDFB2215C61C}" srcOrd="8" destOrd="0" presId="urn:microsoft.com/office/officeart/2005/8/layout/radial6"/>
    <dgm:cxn modelId="{3B45905B-7E49-4623-B099-0839FD7E94B6}" type="presParOf" srcId="{6E5B4B1A-1B32-49F1-BC65-DAC680CA1223}" destId="{F1245B1F-E93F-45ED-9356-ECFB78B7C410}" srcOrd="9" destOrd="0" presId="urn:microsoft.com/office/officeart/2005/8/layout/radial6"/>
    <dgm:cxn modelId="{FD328A12-D1D3-4567-A7EC-0C50D7A4496F}" type="presParOf" srcId="{6E5B4B1A-1B32-49F1-BC65-DAC680CA1223}" destId="{7C1AA592-C56F-4B6B-86E9-B940984B3DCF}" srcOrd="10" destOrd="0" presId="urn:microsoft.com/office/officeart/2005/8/layout/radial6"/>
    <dgm:cxn modelId="{0709A795-098A-478C-928A-45A9F9B8573C}" type="presParOf" srcId="{6E5B4B1A-1B32-49F1-BC65-DAC680CA1223}" destId="{D477E8A4-03C6-4843-885A-22FB30F1BF9C}" srcOrd="11" destOrd="0" presId="urn:microsoft.com/office/officeart/2005/8/layout/radial6"/>
    <dgm:cxn modelId="{68863DE0-EC79-4286-9D81-D0506697CC85}" type="presParOf" srcId="{6E5B4B1A-1B32-49F1-BC65-DAC680CA1223}" destId="{BCCEA33F-49F0-4757-B574-C0ED060D167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BB3EEA-9AF1-41CE-89F7-8165C825098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D5D4327-D090-4962-BB28-EF42CA7766C2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A76C33E7-F14B-4CD3-9B5F-35A0E34E7FED}" type="parTrans" cxnId="{A7C94BE3-6D4B-42E1-8715-311545353180}">
      <dgm:prSet/>
      <dgm:spPr/>
      <dgm:t>
        <a:bodyPr/>
        <a:lstStyle/>
        <a:p>
          <a:endParaRPr lang="de-DE"/>
        </a:p>
      </dgm:t>
    </dgm:pt>
    <dgm:pt modelId="{768C2D03-2D96-445A-A965-0DB0AC5912AF}" type="sibTrans" cxnId="{A7C94BE3-6D4B-42E1-8715-311545353180}">
      <dgm:prSet/>
      <dgm:spPr/>
      <dgm:t>
        <a:bodyPr/>
        <a:lstStyle/>
        <a:p>
          <a:endParaRPr lang="de-DE"/>
        </a:p>
      </dgm:t>
    </dgm:pt>
    <dgm:pt modelId="{29D2FC96-385F-4528-A72C-B1580F029930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795DAAB2-740A-45A9-98C2-7FA7A55118EA}" type="parTrans" cxnId="{174576CE-3E9A-4774-A04E-107818BFA3B7}">
      <dgm:prSet/>
      <dgm:spPr/>
      <dgm:t>
        <a:bodyPr/>
        <a:lstStyle/>
        <a:p>
          <a:endParaRPr lang="de-DE"/>
        </a:p>
      </dgm:t>
    </dgm:pt>
    <dgm:pt modelId="{D4EF30F9-3D13-4B96-9C2F-727DBB581900}" type="sibTrans" cxnId="{174576CE-3E9A-4774-A04E-107818BFA3B7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e-DE"/>
        </a:p>
      </dgm:t>
    </dgm:pt>
    <dgm:pt modelId="{A5B30741-BBE0-4A7F-B3D7-7F08B5A235AD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41218D3C-FA0A-437B-AD82-BD4F35EB1797}" type="parTrans" cxnId="{44AE0DC2-CF11-4260-8002-9648D0538B26}">
      <dgm:prSet/>
      <dgm:spPr/>
      <dgm:t>
        <a:bodyPr/>
        <a:lstStyle/>
        <a:p>
          <a:endParaRPr lang="de-DE"/>
        </a:p>
      </dgm:t>
    </dgm:pt>
    <dgm:pt modelId="{747D7A57-C0E6-4D45-8F77-0AE83B6F6ABC}" type="sibTrans" cxnId="{44AE0DC2-CF11-4260-8002-9648D0538B26}">
      <dgm:prSet/>
      <dgm:spPr/>
      <dgm:t>
        <a:bodyPr/>
        <a:lstStyle/>
        <a:p>
          <a:endParaRPr lang="de-DE"/>
        </a:p>
      </dgm:t>
    </dgm:pt>
    <dgm:pt modelId="{5C7EDD77-7657-4706-BD82-B8FD26AC15AD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CB97EF42-3CB3-4282-BD25-83290B7AA98F}" type="parTrans" cxnId="{AC937A2B-39CA-425C-8885-4B6B1A4DB884}">
      <dgm:prSet/>
      <dgm:spPr/>
      <dgm:t>
        <a:bodyPr/>
        <a:lstStyle/>
        <a:p>
          <a:endParaRPr lang="de-DE"/>
        </a:p>
      </dgm:t>
    </dgm:pt>
    <dgm:pt modelId="{90DFE42D-D083-4500-B196-D13030C9FC56}" type="sibTrans" cxnId="{AC937A2B-39CA-425C-8885-4B6B1A4DB884}">
      <dgm:prSet/>
      <dgm:spPr/>
      <dgm:t>
        <a:bodyPr/>
        <a:lstStyle/>
        <a:p>
          <a:endParaRPr lang="de-DE"/>
        </a:p>
      </dgm:t>
    </dgm:pt>
    <dgm:pt modelId="{43693BED-4AAD-41BC-BFBB-251EFC66D588}" type="pres">
      <dgm:prSet presAssocID="{8FBB3EEA-9AF1-41CE-89F7-8165C825098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06E8F3C-2B19-4E0C-80B5-DC85BC84126F}" type="pres">
      <dgm:prSet presAssocID="{7D5D4327-D090-4962-BB28-EF42CA7766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5A3305-A3AB-4561-9DCB-0961F235D276}" type="pres">
      <dgm:prSet presAssocID="{7D5D4327-D090-4962-BB28-EF42CA7766C2}" presName="spNode" presStyleCnt="0"/>
      <dgm:spPr/>
    </dgm:pt>
    <dgm:pt modelId="{2AEC7A33-D1D4-4F54-B9DA-47CF2041386F}" type="pres">
      <dgm:prSet presAssocID="{768C2D03-2D96-445A-A965-0DB0AC5912AF}" presName="sibTrans" presStyleLbl="sibTrans1D1" presStyleIdx="0" presStyleCnt="4"/>
      <dgm:spPr/>
      <dgm:t>
        <a:bodyPr/>
        <a:lstStyle/>
        <a:p>
          <a:endParaRPr lang="de-DE"/>
        </a:p>
      </dgm:t>
    </dgm:pt>
    <dgm:pt modelId="{04AFD23D-6EAE-4337-A668-40E8D58CF89B}" type="pres">
      <dgm:prSet presAssocID="{29D2FC96-385F-4528-A72C-B1580F0299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11AFDF-6AA9-404D-8F47-066165D989AF}" type="pres">
      <dgm:prSet presAssocID="{29D2FC96-385F-4528-A72C-B1580F029930}" presName="spNode" presStyleCnt="0"/>
      <dgm:spPr/>
    </dgm:pt>
    <dgm:pt modelId="{2BB7F67A-8D80-4C8C-8895-EAEDBADAC7C9}" type="pres">
      <dgm:prSet presAssocID="{D4EF30F9-3D13-4B96-9C2F-727DBB581900}" presName="sibTrans" presStyleLbl="sibTrans1D1" presStyleIdx="1" presStyleCnt="4"/>
      <dgm:spPr/>
      <dgm:t>
        <a:bodyPr/>
        <a:lstStyle/>
        <a:p>
          <a:endParaRPr lang="de-DE"/>
        </a:p>
      </dgm:t>
    </dgm:pt>
    <dgm:pt modelId="{589B46A5-0DDF-40D3-8A88-DB0C0B7E484B}" type="pres">
      <dgm:prSet presAssocID="{A5B30741-BBE0-4A7F-B3D7-7F08B5A235A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4DD0F1-A379-457D-AC24-EFFF596D8196}" type="pres">
      <dgm:prSet presAssocID="{A5B30741-BBE0-4A7F-B3D7-7F08B5A235AD}" presName="spNode" presStyleCnt="0"/>
      <dgm:spPr/>
    </dgm:pt>
    <dgm:pt modelId="{93AD8C30-A11D-4A43-8CB7-2E124E72A927}" type="pres">
      <dgm:prSet presAssocID="{747D7A57-C0E6-4D45-8F77-0AE83B6F6ABC}" presName="sibTrans" presStyleLbl="sibTrans1D1" presStyleIdx="2" presStyleCnt="4"/>
      <dgm:spPr/>
      <dgm:t>
        <a:bodyPr/>
        <a:lstStyle/>
        <a:p>
          <a:endParaRPr lang="de-DE"/>
        </a:p>
      </dgm:t>
    </dgm:pt>
    <dgm:pt modelId="{AA3F9D27-A0D7-421C-B9EC-F8158CBA1151}" type="pres">
      <dgm:prSet presAssocID="{5C7EDD77-7657-4706-BD82-B8FD26AC15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629EB4-6811-47D6-B303-E7843289F26A}" type="pres">
      <dgm:prSet presAssocID="{5C7EDD77-7657-4706-BD82-B8FD26AC15AD}" presName="spNode" presStyleCnt="0"/>
      <dgm:spPr/>
    </dgm:pt>
    <dgm:pt modelId="{96B09183-6972-4D7C-82DB-B1CE4C95FBE5}" type="pres">
      <dgm:prSet presAssocID="{90DFE42D-D083-4500-B196-D13030C9FC56}" presName="sibTrans" presStyleLbl="sibTrans1D1" presStyleIdx="3" presStyleCnt="4"/>
      <dgm:spPr/>
      <dgm:t>
        <a:bodyPr/>
        <a:lstStyle/>
        <a:p>
          <a:endParaRPr lang="de-DE"/>
        </a:p>
      </dgm:t>
    </dgm:pt>
  </dgm:ptLst>
  <dgm:cxnLst>
    <dgm:cxn modelId="{AC937A2B-39CA-425C-8885-4B6B1A4DB884}" srcId="{8FBB3EEA-9AF1-41CE-89F7-8165C8250981}" destId="{5C7EDD77-7657-4706-BD82-B8FD26AC15AD}" srcOrd="3" destOrd="0" parTransId="{CB97EF42-3CB3-4282-BD25-83290B7AA98F}" sibTransId="{90DFE42D-D083-4500-B196-D13030C9FC56}"/>
    <dgm:cxn modelId="{03B8DD22-5F20-4600-B19D-5169C3A3A8E7}" type="presOf" srcId="{D4EF30F9-3D13-4B96-9C2F-727DBB581900}" destId="{2BB7F67A-8D80-4C8C-8895-EAEDBADAC7C9}" srcOrd="0" destOrd="0" presId="urn:microsoft.com/office/officeart/2005/8/layout/cycle5"/>
    <dgm:cxn modelId="{B799BB9B-7345-4424-B68C-AF7D03CE6512}" type="presOf" srcId="{5C7EDD77-7657-4706-BD82-B8FD26AC15AD}" destId="{AA3F9D27-A0D7-421C-B9EC-F8158CBA1151}" srcOrd="0" destOrd="0" presId="urn:microsoft.com/office/officeart/2005/8/layout/cycle5"/>
    <dgm:cxn modelId="{3F02C9DC-9CCA-4E46-95F1-C7ED81E7BE63}" type="presOf" srcId="{7D5D4327-D090-4962-BB28-EF42CA7766C2}" destId="{106E8F3C-2B19-4E0C-80B5-DC85BC84126F}" srcOrd="0" destOrd="0" presId="urn:microsoft.com/office/officeart/2005/8/layout/cycle5"/>
    <dgm:cxn modelId="{A7C94BE3-6D4B-42E1-8715-311545353180}" srcId="{8FBB3EEA-9AF1-41CE-89F7-8165C8250981}" destId="{7D5D4327-D090-4962-BB28-EF42CA7766C2}" srcOrd="0" destOrd="0" parTransId="{A76C33E7-F14B-4CD3-9B5F-35A0E34E7FED}" sibTransId="{768C2D03-2D96-445A-A965-0DB0AC5912AF}"/>
    <dgm:cxn modelId="{9A0345AC-7301-4C37-A4C9-8F99416275E7}" type="presOf" srcId="{8FBB3EEA-9AF1-41CE-89F7-8165C8250981}" destId="{43693BED-4AAD-41BC-BFBB-251EFC66D588}" srcOrd="0" destOrd="0" presId="urn:microsoft.com/office/officeart/2005/8/layout/cycle5"/>
    <dgm:cxn modelId="{174576CE-3E9A-4774-A04E-107818BFA3B7}" srcId="{8FBB3EEA-9AF1-41CE-89F7-8165C8250981}" destId="{29D2FC96-385F-4528-A72C-B1580F029930}" srcOrd="1" destOrd="0" parTransId="{795DAAB2-740A-45A9-98C2-7FA7A55118EA}" sibTransId="{D4EF30F9-3D13-4B96-9C2F-727DBB581900}"/>
    <dgm:cxn modelId="{44AE0DC2-CF11-4260-8002-9648D0538B26}" srcId="{8FBB3EEA-9AF1-41CE-89F7-8165C8250981}" destId="{A5B30741-BBE0-4A7F-B3D7-7F08B5A235AD}" srcOrd="2" destOrd="0" parTransId="{41218D3C-FA0A-437B-AD82-BD4F35EB1797}" sibTransId="{747D7A57-C0E6-4D45-8F77-0AE83B6F6ABC}"/>
    <dgm:cxn modelId="{075E5759-C47B-4729-B4C5-00DFB9DCBB5D}" type="presOf" srcId="{29D2FC96-385F-4528-A72C-B1580F029930}" destId="{04AFD23D-6EAE-4337-A668-40E8D58CF89B}" srcOrd="0" destOrd="0" presId="urn:microsoft.com/office/officeart/2005/8/layout/cycle5"/>
    <dgm:cxn modelId="{BEFB0852-F134-4090-8192-141EED8DCEA6}" type="presOf" srcId="{90DFE42D-D083-4500-B196-D13030C9FC56}" destId="{96B09183-6972-4D7C-82DB-B1CE4C95FBE5}" srcOrd="0" destOrd="0" presId="urn:microsoft.com/office/officeart/2005/8/layout/cycle5"/>
    <dgm:cxn modelId="{07356CAF-66AF-4318-8557-2CDA1328D6AB}" type="presOf" srcId="{768C2D03-2D96-445A-A965-0DB0AC5912AF}" destId="{2AEC7A33-D1D4-4F54-B9DA-47CF2041386F}" srcOrd="0" destOrd="0" presId="urn:microsoft.com/office/officeart/2005/8/layout/cycle5"/>
    <dgm:cxn modelId="{C9928B5C-FA18-4B8A-93FA-3E28653F6C6D}" type="presOf" srcId="{A5B30741-BBE0-4A7F-B3D7-7F08B5A235AD}" destId="{589B46A5-0DDF-40D3-8A88-DB0C0B7E484B}" srcOrd="0" destOrd="0" presId="urn:microsoft.com/office/officeart/2005/8/layout/cycle5"/>
    <dgm:cxn modelId="{86CD4889-350E-40B2-92D6-ADAD18B764CE}" type="presOf" srcId="{747D7A57-C0E6-4D45-8F77-0AE83B6F6ABC}" destId="{93AD8C30-A11D-4A43-8CB7-2E124E72A927}" srcOrd="0" destOrd="0" presId="urn:microsoft.com/office/officeart/2005/8/layout/cycle5"/>
    <dgm:cxn modelId="{91947F23-117C-4A0E-9C01-F0B30E6BA282}" type="presParOf" srcId="{43693BED-4AAD-41BC-BFBB-251EFC66D588}" destId="{106E8F3C-2B19-4E0C-80B5-DC85BC84126F}" srcOrd="0" destOrd="0" presId="urn:microsoft.com/office/officeart/2005/8/layout/cycle5"/>
    <dgm:cxn modelId="{C5DA0D5D-C76B-4992-B533-EE1D522032E3}" type="presParOf" srcId="{43693BED-4AAD-41BC-BFBB-251EFC66D588}" destId="{495A3305-A3AB-4561-9DCB-0961F235D276}" srcOrd="1" destOrd="0" presId="urn:microsoft.com/office/officeart/2005/8/layout/cycle5"/>
    <dgm:cxn modelId="{2026DDF9-3536-4326-8DDE-19C1F172DCFA}" type="presParOf" srcId="{43693BED-4AAD-41BC-BFBB-251EFC66D588}" destId="{2AEC7A33-D1D4-4F54-B9DA-47CF2041386F}" srcOrd="2" destOrd="0" presId="urn:microsoft.com/office/officeart/2005/8/layout/cycle5"/>
    <dgm:cxn modelId="{2E17BFD9-7E2A-465B-8008-3DB2C970E096}" type="presParOf" srcId="{43693BED-4AAD-41BC-BFBB-251EFC66D588}" destId="{04AFD23D-6EAE-4337-A668-40E8D58CF89B}" srcOrd="3" destOrd="0" presId="urn:microsoft.com/office/officeart/2005/8/layout/cycle5"/>
    <dgm:cxn modelId="{9734139C-F1FD-4163-9B32-F2B1D53EE535}" type="presParOf" srcId="{43693BED-4AAD-41BC-BFBB-251EFC66D588}" destId="{2211AFDF-6AA9-404D-8F47-066165D989AF}" srcOrd="4" destOrd="0" presId="urn:microsoft.com/office/officeart/2005/8/layout/cycle5"/>
    <dgm:cxn modelId="{39B90BB1-8258-4E13-8373-B642D6F9B0AA}" type="presParOf" srcId="{43693BED-4AAD-41BC-BFBB-251EFC66D588}" destId="{2BB7F67A-8D80-4C8C-8895-EAEDBADAC7C9}" srcOrd="5" destOrd="0" presId="urn:microsoft.com/office/officeart/2005/8/layout/cycle5"/>
    <dgm:cxn modelId="{96EF81E2-8388-467D-973E-36B12A36D3DA}" type="presParOf" srcId="{43693BED-4AAD-41BC-BFBB-251EFC66D588}" destId="{589B46A5-0DDF-40D3-8A88-DB0C0B7E484B}" srcOrd="6" destOrd="0" presId="urn:microsoft.com/office/officeart/2005/8/layout/cycle5"/>
    <dgm:cxn modelId="{9C75BFC2-B13E-4120-9DCF-7AD271CD1595}" type="presParOf" srcId="{43693BED-4AAD-41BC-BFBB-251EFC66D588}" destId="{D34DD0F1-A379-457D-AC24-EFFF596D8196}" srcOrd="7" destOrd="0" presId="urn:microsoft.com/office/officeart/2005/8/layout/cycle5"/>
    <dgm:cxn modelId="{397E3C37-D168-4F50-9689-CE2C0FAC91EE}" type="presParOf" srcId="{43693BED-4AAD-41BC-BFBB-251EFC66D588}" destId="{93AD8C30-A11D-4A43-8CB7-2E124E72A927}" srcOrd="8" destOrd="0" presId="urn:microsoft.com/office/officeart/2005/8/layout/cycle5"/>
    <dgm:cxn modelId="{DF31A548-5D6B-40BD-B400-4B9D069147E5}" type="presParOf" srcId="{43693BED-4AAD-41BC-BFBB-251EFC66D588}" destId="{AA3F9D27-A0D7-421C-B9EC-F8158CBA1151}" srcOrd="9" destOrd="0" presId="urn:microsoft.com/office/officeart/2005/8/layout/cycle5"/>
    <dgm:cxn modelId="{6BE020E6-CA9C-4FAE-9863-CC470F18ED60}" type="presParOf" srcId="{43693BED-4AAD-41BC-BFBB-251EFC66D588}" destId="{83629EB4-6811-47D6-B303-E7843289F26A}" srcOrd="10" destOrd="0" presId="urn:microsoft.com/office/officeart/2005/8/layout/cycle5"/>
    <dgm:cxn modelId="{E4187366-BD2B-4467-9F58-F1B33B8E00CC}" type="presParOf" srcId="{43693BED-4AAD-41BC-BFBB-251EFC66D588}" destId="{96B09183-6972-4D7C-82DB-B1CE4C95FBE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A5D986-22F2-4031-B8EE-A0098FABE82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057D596-FFDA-4D57-B3DA-D7ACD87474D6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Planung</a:t>
          </a:r>
        </a:p>
      </dgm:t>
    </dgm:pt>
    <dgm:pt modelId="{2663C217-9AD0-41DC-B9C9-60CFBB2640F1}" type="parTrans" cxnId="{11BFBEA6-ACAF-4B95-A9EF-DBD661FD329A}">
      <dgm:prSet/>
      <dgm:spPr/>
      <dgm:t>
        <a:bodyPr/>
        <a:lstStyle/>
        <a:p>
          <a:endParaRPr lang="de-DE"/>
        </a:p>
      </dgm:t>
    </dgm:pt>
    <dgm:pt modelId="{CC79C9F1-D31F-4F13-A23F-D82E611E37E8}" type="sibTrans" cxnId="{11BFBEA6-ACAF-4B95-A9EF-DBD661FD329A}">
      <dgm:prSet/>
      <dgm:spPr/>
      <dgm:t>
        <a:bodyPr/>
        <a:lstStyle/>
        <a:p>
          <a:endParaRPr lang="de-DE"/>
        </a:p>
      </dgm:t>
    </dgm:pt>
    <dgm:pt modelId="{455239D7-1111-437A-B82D-95547B54F0E7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DE" sz="1600" dirty="0" err="1">
              <a:latin typeface="Arial" panose="020B0604020202020204" pitchFamily="34" charset="0"/>
              <a:cs typeface="Arial" panose="020B0604020202020204" pitchFamily="34" charset="0"/>
            </a:rPr>
            <a:t>Moni-toring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B40ACF-086C-4F77-940D-45BB6AB67A9A}" type="parTrans" cxnId="{BF868FA0-0791-43CE-9C49-85D89D61AC1F}">
      <dgm:prSet/>
      <dgm:spPr/>
      <dgm:t>
        <a:bodyPr/>
        <a:lstStyle/>
        <a:p>
          <a:endParaRPr lang="de-DE"/>
        </a:p>
      </dgm:t>
    </dgm:pt>
    <dgm:pt modelId="{18B1D80E-A678-4772-8943-D13863F4C39F}" type="sibTrans" cxnId="{BF868FA0-0791-43CE-9C49-85D89D61AC1F}">
      <dgm:prSet/>
      <dgm:spPr/>
      <dgm:t>
        <a:bodyPr/>
        <a:lstStyle/>
        <a:p>
          <a:endParaRPr lang="de-DE"/>
        </a:p>
      </dgm:t>
    </dgm:pt>
    <dgm:pt modelId="{493BF447-A700-4777-A08C-1F2EDAFFC5CE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DE" sz="1600" dirty="0" err="1">
              <a:latin typeface="Arial" panose="020B0604020202020204" pitchFamily="34" charset="0"/>
              <a:cs typeface="Arial" panose="020B0604020202020204" pitchFamily="34" charset="0"/>
            </a:rPr>
            <a:t>Steu-erung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E95496-C8CA-42F4-94E2-4493E8EBB722}" type="parTrans" cxnId="{5F90C6FA-13ED-4E64-9395-DCE39BE4F100}">
      <dgm:prSet/>
      <dgm:spPr/>
      <dgm:t>
        <a:bodyPr/>
        <a:lstStyle/>
        <a:p>
          <a:endParaRPr lang="de-DE"/>
        </a:p>
      </dgm:t>
    </dgm:pt>
    <dgm:pt modelId="{4677F0D1-FAF3-41B3-BD8C-5DEAAA28C7E1}" type="sibTrans" cxnId="{5F90C6FA-13ED-4E64-9395-DCE39BE4F100}">
      <dgm:prSet/>
      <dgm:spPr/>
      <dgm:t>
        <a:bodyPr/>
        <a:lstStyle/>
        <a:p>
          <a:endParaRPr lang="de-DE"/>
        </a:p>
      </dgm:t>
    </dgm:pt>
    <dgm:pt modelId="{794C8CF4-95E1-43F4-8775-159DC9D89B96}">
      <dgm:prSet phldrT="[Text]" custT="1"/>
      <dgm:spPr/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Durch-führung</a:t>
          </a:r>
        </a:p>
      </dgm:t>
    </dgm:pt>
    <dgm:pt modelId="{0E35BE51-3B80-4FA6-91AC-F62B70FA660C}" type="parTrans" cxnId="{AAE01D94-BD01-405A-A9A2-CD3947BE03D2}">
      <dgm:prSet/>
      <dgm:spPr/>
      <dgm:t>
        <a:bodyPr/>
        <a:lstStyle/>
        <a:p>
          <a:endParaRPr lang="de-DE"/>
        </a:p>
      </dgm:t>
    </dgm:pt>
    <dgm:pt modelId="{D1105329-5E17-4AE9-8DD7-A47B372CFBB7}" type="sibTrans" cxnId="{AAE01D94-BD01-405A-A9A2-CD3947BE03D2}">
      <dgm:prSet/>
      <dgm:spPr/>
      <dgm:t>
        <a:bodyPr/>
        <a:lstStyle/>
        <a:p>
          <a:endParaRPr lang="de-DE"/>
        </a:p>
      </dgm:t>
    </dgm:pt>
    <dgm:pt modelId="{5126C3F7-3391-4DAA-8190-030D6A1CDE0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Controlling</a:t>
          </a:r>
        </a:p>
      </dgm:t>
    </dgm:pt>
    <dgm:pt modelId="{9BA2250A-2662-421E-918F-678DA437F582}" type="sibTrans" cxnId="{1AAE8F0D-3020-47A2-B475-B1496AB236A9}">
      <dgm:prSet/>
      <dgm:spPr/>
      <dgm:t>
        <a:bodyPr/>
        <a:lstStyle/>
        <a:p>
          <a:endParaRPr lang="de-DE"/>
        </a:p>
      </dgm:t>
    </dgm:pt>
    <dgm:pt modelId="{3D48CE6E-9A6E-4DC2-9B62-4242D7A1D2A5}" type="parTrans" cxnId="{1AAE8F0D-3020-47A2-B475-B1496AB236A9}">
      <dgm:prSet/>
      <dgm:spPr/>
      <dgm:t>
        <a:bodyPr/>
        <a:lstStyle/>
        <a:p>
          <a:endParaRPr lang="de-DE"/>
        </a:p>
      </dgm:t>
    </dgm:pt>
    <dgm:pt modelId="{6E5B4B1A-1B32-49F1-BC65-DAC680CA1223}" type="pres">
      <dgm:prSet presAssocID="{75A5D986-22F2-4031-B8EE-A0098FABE8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DFDB22E-13BD-408A-9120-E04F51D41D52}" type="pres">
      <dgm:prSet presAssocID="{5126C3F7-3391-4DAA-8190-030D6A1CDE0E}" presName="centerShape" presStyleLbl="node0" presStyleIdx="0" presStyleCnt="1"/>
      <dgm:spPr/>
      <dgm:t>
        <a:bodyPr/>
        <a:lstStyle/>
        <a:p>
          <a:endParaRPr lang="de-DE"/>
        </a:p>
      </dgm:t>
    </dgm:pt>
    <dgm:pt modelId="{4F9844F6-12E0-460C-8BE7-31B1172A6545}" type="pres">
      <dgm:prSet presAssocID="{7057D596-FFDA-4D57-B3DA-D7ACD87474D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17DD2AD-5D3D-4D4E-8DDE-2EEF189E2865}" type="pres">
      <dgm:prSet presAssocID="{7057D596-FFDA-4D57-B3DA-D7ACD87474D6}" presName="dummy" presStyleCnt="0"/>
      <dgm:spPr/>
    </dgm:pt>
    <dgm:pt modelId="{2D08905A-C6DB-4007-A8ED-FE27C962F08F}" type="pres">
      <dgm:prSet presAssocID="{CC79C9F1-D31F-4F13-A23F-D82E611E37E8}" presName="sibTrans" presStyleLbl="sibTrans2D1" presStyleIdx="0" presStyleCnt="4"/>
      <dgm:spPr/>
      <dgm:t>
        <a:bodyPr/>
        <a:lstStyle/>
        <a:p>
          <a:endParaRPr lang="de-DE"/>
        </a:p>
      </dgm:t>
    </dgm:pt>
    <dgm:pt modelId="{83EA508B-2E04-460B-BB30-D93FE742562E}" type="pres">
      <dgm:prSet presAssocID="{794C8CF4-95E1-43F4-8775-159DC9D89B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27C4726-9DBF-4F98-82F3-14158624A130}" type="pres">
      <dgm:prSet presAssocID="{794C8CF4-95E1-43F4-8775-159DC9D89B96}" presName="dummy" presStyleCnt="0"/>
      <dgm:spPr/>
    </dgm:pt>
    <dgm:pt modelId="{641A6830-B8D2-435F-84CA-ADA01F33D7E6}" type="pres">
      <dgm:prSet presAssocID="{D1105329-5E17-4AE9-8DD7-A47B372CFBB7}" presName="sibTrans" presStyleLbl="sibTrans2D1" presStyleIdx="1" presStyleCnt="4"/>
      <dgm:spPr/>
      <dgm:t>
        <a:bodyPr/>
        <a:lstStyle/>
        <a:p>
          <a:endParaRPr lang="de-DE"/>
        </a:p>
      </dgm:t>
    </dgm:pt>
    <dgm:pt modelId="{018E7F66-FC1E-4C03-895A-341264638343}" type="pres">
      <dgm:prSet presAssocID="{455239D7-1111-437A-B82D-95547B54F0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89BE75-4862-43E6-AC54-DDFB2215C61C}" type="pres">
      <dgm:prSet presAssocID="{455239D7-1111-437A-B82D-95547B54F0E7}" presName="dummy" presStyleCnt="0"/>
      <dgm:spPr/>
    </dgm:pt>
    <dgm:pt modelId="{F1245B1F-E93F-45ED-9356-ECFB78B7C410}" type="pres">
      <dgm:prSet presAssocID="{18B1D80E-A678-4772-8943-D13863F4C39F}" presName="sibTrans" presStyleLbl="sibTrans2D1" presStyleIdx="2" presStyleCnt="4"/>
      <dgm:spPr/>
      <dgm:t>
        <a:bodyPr/>
        <a:lstStyle/>
        <a:p>
          <a:endParaRPr lang="de-DE"/>
        </a:p>
      </dgm:t>
    </dgm:pt>
    <dgm:pt modelId="{7C1AA592-C56F-4B6B-86E9-B940984B3DCF}" type="pres">
      <dgm:prSet presAssocID="{493BF447-A700-4777-A08C-1F2EDAFFC5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77E8A4-03C6-4843-885A-22FB30F1BF9C}" type="pres">
      <dgm:prSet presAssocID="{493BF447-A700-4777-A08C-1F2EDAFFC5CE}" presName="dummy" presStyleCnt="0"/>
      <dgm:spPr/>
    </dgm:pt>
    <dgm:pt modelId="{BCCEA33F-49F0-4757-B574-C0ED060D1677}" type="pres">
      <dgm:prSet presAssocID="{4677F0D1-FAF3-41B3-BD8C-5DEAAA28C7E1}" presName="sibTrans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34F5B0FB-0810-4591-B678-3FE16BBAEEE9}" type="presOf" srcId="{794C8CF4-95E1-43F4-8775-159DC9D89B96}" destId="{83EA508B-2E04-460B-BB30-D93FE742562E}" srcOrd="0" destOrd="0" presId="urn:microsoft.com/office/officeart/2005/8/layout/radial6"/>
    <dgm:cxn modelId="{6CE5BD91-D9F2-4854-943D-82B8C5E7D830}" type="presOf" srcId="{CC79C9F1-D31F-4F13-A23F-D82E611E37E8}" destId="{2D08905A-C6DB-4007-A8ED-FE27C962F08F}" srcOrd="0" destOrd="0" presId="urn:microsoft.com/office/officeart/2005/8/layout/radial6"/>
    <dgm:cxn modelId="{A3FF099E-A932-4632-9D3C-5844467C9D6C}" type="presOf" srcId="{75A5D986-22F2-4031-B8EE-A0098FABE82D}" destId="{6E5B4B1A-1B32-49F1-BC65-DAC680CA1223}" srcOrd="0" destOrd="0" presId="urn:microsoft.com/office/officeart/2005/8/layout/radial6"/>
    <dgm:cxn modelId="{540841B7-BAA6-4009-86F0-656A03411204}" type="presOf" srcId="{D1105329-5E17-4AE9-8DD7-A47B372CFBB7}" destId="{641A6830-B8D2-435F-84CA-ADA01F33D7E6}" srcOrd="0" destOrd="0" presId="urn:microsoft.com/office/officeart/2005/8/layout/radial6"/>
    <dgm:cxn modelId="{1AAE8F0D-3020-47A2-B475-B1496AB236A9}" srcId="{75A5D986-22F2-4031-B8EE-A0098FABE82D}" destId="{5126C3F7-3391-4DAA-8190-030D6A1CDE0E}" srcOrd="0" destOrd="0" parTransId="{3D48CE6E-9A6E-4DC2-9B62-4242D7A1D2A5}" sibTransId="{9BA2250A-2662-421E-918F-678DA437F582}"/>
    <dgm:cxn modelId="{BF868FA0-0791-43CE-9C49-85D89D61AC1F}" srcId="{5126C3F7-3391-4DAA-8190-030D6A1CDE0E}" destId="{455239D7-1111-437A-B82D-95547B54F0E7}" srcOrd="2" destOrd="0" parTransId="{C6B40ACF-086C-4F77-940D-45BB6AB67A9A}" sibTransId="{18B1D80E-A678-4772-8943-D13863F4C39F}"/>
    <dgm:cxn modelId="{F3C47E25-060B-4440-98F0-7630E2273A3B}" type="presOf" srcId="{5126C3F7-3391-4DAA-8190-030D6A1CDE0E}" destId="{8DFDB22E-13BD-408A-9120-E04F51D41D52}" srcOrd="0" destOrd="0" presId="urn:microsoft.com/office/officeart/2005/8/layout/radial6"/>
    <dgm:cxn modelId="{C8C03D7B-00E8-4E5C-A541-6DD377457BCB}" type="presOf" srcId="{7057D596-FFDA-4D57-B3DA-D7ACD87474D6}" destId="{4F9844F6-12E0-460C-8BE7-31B1172A6545}" srcOrd="0" destOrd="0" presId="urn:microsoft.com/office/officeart/2005/8/layout/radial6"/>
    <dgm:cxn modelId="{5F90C6FA-13ED-4E64-9395-DCE39BE4F100}" srcId="{5126C3F7-3391-4DAA-8190-030D6A1CDE0E}" destId="{493BF447-A700-4777-A08C-1F2EDAFFC5CE}" srcOrd="3" destOrd="0" parTransId="{BDE95496-C8CA-42F4-94E2-4493E8EBB722}" sibTransId="{4677F0D1-FAF3-41B3-BD8C-5DEAAA28C7E1}"/>
    <dgm:cxn modelId="{1DDE13B0-2002-45B0-9BBB-A8EB64665FDC}" type="presOf" srcId="{493BF447-A700-4777-A08C-1F2EDAFFC5CE}" destId="{7C1AA592-C56F-4B6B-86E9-B940984B3DCF}" srcOrd="0" destOrd="0" presId="urn:microsoft.com/office/officeart/2005/8/layout/radial6"/>
    <dgm:cxn modelId="{1FE8F3C3-085F-4438-A29C-6A3E5C594BC9}" type="presOf" srcId="{18B1D80E-A678-4772-8943-D13863F4C39F}" destId="{F1245B1F-E93F-45ED-9356-ECFB78B7C410}" srcOrd="0" destOrd="0" presId="urn:microsoft.com/office/officeart/2005/8/layout/radial6"/>
    <dgm:cxn modelId="{4C602CFF-9B79-4F41-9C0A-7659D854A4D1}" type="presOf" srcId="{4677F0D1-FAF3-41B3-BD8C-5DEAAA28C7E1}" destId="{BCCEA33F-49F0-4757-B574-C0ED060D1677}" srcOrd="0" destOrd="0" presId="urn:microsoft.com/office/officeart/2005/8/layout/radial6"/>
    <dgm:cxn modelId="{890F8DE3-14CB-4790-89E6-04807C65848F}" type="presOf" srcId="{455239D7-1111-437A-B82D-95547B54F0E7}" destId="{018E7F66-FC1E-4C03-895A-341264638343}" srcOrd="0" destOrd="0" presId="urn:microsoft.com/office/officeart/2005/8/layout/radial6"/>
    <dgm:cxn modelId="{AAE01D94-BD01-405A-A9A2-CD3947BE03D2}" srcId="{5126C3F7-3391-4DAA-8190-030D6A1CDE0E}" destId="{794C8CF4-95E1-43F4-8775-159DC9D89B96}" srcOrd="1" destOrd="0" parTransId="{0E35BE51-3B80-4FA6-91AC-F62B70FA660C}" sibTransId="{D1105329-5E17-4AE9-8DD7-A47B372CFBB7}"/>
    <dgm:cxn modelId="{11BFBEA6-ACAF-4B95-A9EF-DBD661FD329A}" srcId="{5126C3F7-3391-4DAA-8190-030D6A1CDE0E}" destId="{7057D596-FFDA-4D57-B3DA-D7ACD87474D6}" srcOrd="0" destOrd="0" parTransId="{2663C217-9AD0-41DC-B9C9-60CFBB2640F1}" sibTransId="{CC79C9F1-D31F-4F13-A23F-D82E611E37E8}"/>
    <dgm:cxn modelId="{8A70E3D4-46CD-4CD4-B6C2-2D9B285DF63A}" type="presParOf" srcId="{6E5B4B1A-1B32-49F1-BC65-DAC680CA1223}" destId="{8DFDB22E-13BD-408A-9120-E04F51D41D52}" srcOrd="0" destOrd="0" presId="urn:microsoft.com/office/officeart/2005/8/layout/radial6"/>
    <dgm:cxn modelId="{9B7E5945-7401-4F6B-9D68-D48112E18A16}" type="presParOf" srcId="{6E5B4B1A-1B32-49F1-BC65-DAC680CA1223}" destId="{4F9844F6-12E0-460C-8BE7-31B1172A6545}" srcOrd="1" destOrd="0" presId="urn:microsoft.com/office/officeart/2005/8/layout/radial6"/>
    <dgm:cxn modelId="{6D9BDB6A-3A84-49C5-80A3-82B69123F891}" type="presParOf" srcId="{6E5B4B1A-1B32-49F1-BC65-DAC680CA1223}" destId="{917DD2AD-5D3D-4D4E-8DDE-2EEF189E2865}" srcOrd="2" destOrd="0" presId="urn:microsoft.com/office/officeart/2005/8/layout/radial6"/>
    <dgm:cxn modelId="{BCA95408-4F66-4D2D-ADDA-785D02D5D1DC}" type="presParOf" srcId="{6E5B4B1A-1B32-49F1-BC65-DAC680CA1223}" destId="{2D08905A-C6DB-4007-A8ED-FE27C962F08F}" srcOrd="3" destOrd="0" presId="urn:microsoft.com/office/officeart/2005/8/layout/radial6"/>
    <dgm:cxn modelId="{7E5A5F08-C56C-4C7E-9FA0-DC7807CEEBD1}" type="presParOf" srcId="{6E5B4B1A-1B32-49F1-BC65-DAC680CA1223}" destId="{83EA508B-2E04-460B-BB30-D93FE742562E}" srcOrd="4" destOrd="0" presId="urn:microsoft.com/office/officeart/2005/8/layout/radial6"/>
    <dgm:cxn modelId="{6BDDC063-9653-4AE8-8CBF-1C514064C551}" type="presParOf" srcId="{6E5B4B1A-1B32-49F1-BC65-DAC680CA1223}" destId="{427C4726-9DBF-4F98-82F3-14158624A130}" srcOrd="5" destOrd="0" presId="urn:microsoft.com/office/officeart/2005/8/layout/radial6"/>
    <dgm:cxn modelId="{FFD9A9A9-54EE-4140-82EA-4DBFAA605E41}" type="presParOf" srcId="{6E5B4B1A-1B32-49F1-BC65-DAC680CA1223}" destId="{641A6830-B8D2-435F-84CA-ADA01F33D7E6}" srcOrd="6" destOrd="0" presId="urn:microsoft.com/office/officeart/2005/8/layout/radial6"/>
    <dgm:cxn modelId="{42631B6F-4C1D-479C-A3B3-224562A98697}" type="presParOf" srcId="{6E5B4B1A-1B32-49F1-BC65-DAC680CA1223}" destId="{018E7F66-FC1E-4C03-895A-341264638343}" srcOrd="7" destOrd="0" presId="urn:microsoft.com/office/officeart/2005/8/layout/radial6"/>
    <dgm:cxn modelId="{C9457C14-A302-40BB-8D05-9DEAA8ECE914}" type="presParOf" srcId="{6E5B4B1A-1B32-49F1-BC65-DAC680CA1223}" destId="{7889BE75-4862-43E6-AC54-DDFB2215C61C}" srcOrd="8" destOrd="0" presId="urn:microsoft.com/office/officeart/2005/8/layout/radial6"/>
    <dgm:cxn modelId="{A29ED03D-67AE-4656-AFEA-46F9DDDC2248}" type="presParOf" srcId="{6E5B4B1A-1B32-49F1-BC65-DAC680CA1223}" destId="{F1245B1F-E93F-45ED-9356-ECFB78B7C410}" srcOrd="9" destOrd="0" presId="urn:microsoft.com/office/officeart/2005/8/layout/radial6"/>
    <dgm:cxn modelId="{5FDAA165-577F-4A1D-8DA0-939F1ABB987F}" type="presParOf" srcId="{6E5B4B1A-1B32-49F1-BC65-DAC680CA1223}" destId="{7C1AA592-C56F-4B6B-86E9-B940984B3DCF}" srcOrd="10" destOrd="0" presId="urn:microsoft.com/office/officeart/2005/8/layout/radial6"/>
    <dgm:cxn modelId="{C6181DCC-2821-47C6-B331-56055AD5F261}" type="presParOf" srcId="{6E5B4B1A-1B32-49F1-BC65-DAC680CA1223}" destId="{D477E8A4-03C6-4843-885A-22FB30F1BF9C}" srcOrd="11" destOrd="0" presId="urn:microsoft.com/office/officeart/2005/8/layout/radial6"/>
    <dgm:cxn modelId="{EB7C5F00-6BE7-4A8F-B259-A9564D83753C}" type="presParOf" srcId="{6E5B4B1A-1B32-49F1-BC65-DAC680CA1223}" destId="{BCCEA33F-49F0-4757-B574-C0ED060D167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BB3EEA-9AF1-41CE-89F7-8165C825098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D5D4327-D090-4962-BB28-EF42CA7766C2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A76C33E7-F14B-4CD3-9B5F-35A0E34E7FED}" type="parTrans" cxnId="{A7C94BE3-6D4B-42E1-8715-311545353180}">
      <dgm:prSet/>
      <dgm:spPr/>
      <dgm:t>
        <a:bodyPr/>
        <a:lstStyle/>
        <a:p>
          <a:endParaRPr lang="de-DE"/>
        </a:p>
      </dgm:t>
    </dgm:pt>
    <dgm:pt modelId="{768C2D03-2D96-445A-A965-0DB0AC5912AF}" type="sibTrans" cxnId="{A7C94BE3-6D4B-42E1-8715-311545353180}">
      <dgm:prSet/>
      <dgm:spPr/>
      <dgm:t>
        <a:bodyPr/>
        <a:lstStyle/>
        <a:p>
          <a:endParaRPr lang="de-DE"/>
        </a:p>
      </dgm:t>
    </dgm:pt>
    <dgm:pt modelId="{29D2FC96-385F-4528-A72C-B1580F029930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795DAAB2-740A-45A9-98C2-7FA7A55118EA}" type="parTrans" cxnId="{174576CE-3E9A-4774-A04E-107818BFA3B7}">
      <dgm:prSet/>
      <dgm:spPr/>
      <dgm:t>
        <a:bodyPr/>
        <a:lstStyle/>
        <a:p>
          <a:endParaRPr lang="de-DE"/>
        </a:p>
      </dgm:t>
    </dgm:pt>
    <dgm:pt modelId="{D4EF30F9-3D13-4B96-9C2F-727DBB581900}" type="sibTrans" cxnId="{174576CE-3E9A-4774-A04E-107818BFA3B7}">
      <dgm:prSet/>
      <dgm:spPr/>
      <dgm:t>
        <a:bodyPr/>
        <a:lstStyle/>
        <a:p>
          <a:endParaRPr lang="de-DE"/>
        </a:p>
      </dgm:t>
    </dgm:pt>
    <dgm:pt modelId="{A5B30741-BBE0-4A7F-B3D7-7F08B5A235AD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41218D3C-FA0A-437B-AD82-BD4F35EB1797}" type="parTrans" cxnId="{44AE0DC2-CF11-4260-8002-9648D0538B26}">
      <dgm:prSet/>
      <dgm:spPr/>
      <dgm:t>
        <a:bodyPr/>
        <a:lstStyle/>
        <a:p>
          <a:endParaRPr lang="de-DE"/>
        </a:p>
      </dgm:t>
    </dgm:pt>
    <dgm:pt modelId="{747D7A57-C0E6-4D45-8F77-0AE83B6F6ABC}" type="sibTrans" cxnId="{44AE0DC2-CF11-4260-8002-9648D0538B26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e-DE"/>
        </a:p>
      </dgm:t>
    </dgm:pt>
    <dgm:pt modelId="{5C7EDD77-7657-4706-BD82-B8FD26AC15AD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CB97EF42-3CB3-4282-BD25-83290B7AA98F}" type="parTrans" cxnId="{AC937A2B-39CA-425C-8885-4B6B1A4DB884}">
      <dgm:prSet/>
      <dgm:spPr/>
      <dgm:t>
        <a:bodyPr/>
        <a:lstStyle/>
        <a:p>
          <a:endParaRPr lang="de-DE"/>
        </a:p>
      </dgm:t>
    </dgm:pt>
    <dgm:pt modelId="{90DFE42D-D083-4500-B196-D13030C9FC56}" type="sibTrans" cxnId="{AC937A2B-39CA-425C-8885-4B6B1A4DB884}">
      <dgm:prSet/>
      <dgm:spPr/>
      <dgm:t>
        <a:bodyPr/>
        <a:lstStyle/>
        <a:p>
          <a:endParaRPr lang="de-DE"/>
        </a:p>
      </dgm:t>
    </dgm:pt>
    <dgm:pt modelId="{43693BED-4AAD-41BC-BFBB-251EFC66D588}" type="pres">
      <dgm:prSet presAssocID="{8FBB3EEA-9AF1-41CE-89F7-8165C825098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06E8F3C-2B19-4E0C-80B5-DC85BC84126F}" type="pres">
      <dgm:prSet presAssocID="{7D5D4327-D090-4962-BB28-EF42CA7766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5A3305-A3AB-4561-9DCB-0961F235D276}" type="pres">
      <dgm:prSet presAssocID="{7D5D4327-D090-4962-BB28-EF42CA7766C2}" presName="spNode" presStyleCnt="0"/>
      <dgm:spPr/>
    </dgm:pt>
    <dgm:pt modelId="{2AEC7A33-D1D4-4F54-B9DA-47CF2041386F}" type="pres">
      <dgm:prSet presAssocID="{768C2D03-2D96-445A-A965-0DB0AC5912AF}" presName="sibTrans" presStyleLbl="sibTrans1D1" presStyleIdx="0" presStyleCnt="4"/>
      <dgm:spPr/>
      <dgm:t>
        <a:bodyPr/>
        <a:lstStyle/>
        <a:p>
          <a:endParaRPr lang="de-DE"/>
        </a:p>
      </dgm:t>
    </dgm:pt>
    <dgm:pt modelId="{04AFD23D-6EAE-4337-A668-40E8D58CF89B}" type="pres">
      <dgm:prSet presAssocID="{29D2FC96-385F-4528-A72C-B1580F0299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11AFDF-6AA9-404D-8F47-066165D989AF}" type="pres">
      <dgm:prSet presAssocID="{29D2FC96-385F-4528-A72C-B1580F029930}" presName="spNode" presStyleCnt="0"/>
      <dgm:spPr/>
    </dgm:pt>
    <dgm:pt modelId="{2BB7F67A-8D80-4C8C-8895-EAEDBADAC7C9}" type="pres">
      <dgm:prSet presAssocID="{D4EF30F9-3D13-4B96-9C2F-727DBB581900}" presName="sibTrans" presStyleLbl="sibTrans1D1" presStyleIdx="1" presStyleCnt="4"/>
      <dgm:spPr/>
      <dgm:t>
        <a:bodyPr/>
        <a:lstStyle/>
        <a:p>
          <a:endParaRPr lang="de-DE"/>
        </a:p>
      </dgm:t>
    </dgm:pt>
    <dgm:pt modelId="{589B46A5-0DDF-40D3-8A88-DB0C0B7E484B}" type="pres">
      <dgm:prSet presAssocID="{A5B30741-BBE0-4A7F-B3D7-7F08B5A235A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4DD0F1-A379-457D-AC24-EFFF596D8196}" type="pres">
      <dgm:prSet presAssocID="{A5B30741-BBE0-4A7F-B3D7-7F08B5A235AD}" presName="spNode" presStyleCnt="0"/>
      <dgm:spPr/>
    </dgm:pt>
    <dgm:pt modelId="{93AD8C30-A11D-4A43-8CB7-2E124E72A927}" type="pres">
      <dgm:prSet presAssocID="{747D7A57-C0E6-4D45-8F77-0AE83B6F6ABC}" presName="sibTrans" presStyleLbl="sibTrans1D1" presStyleIdx="2" presStyleCnt="4"/>
      <dgm:spPr/>
      <dgm:t>
        <a:bodyPr/>
        <a:lstStyle/>
        <a:p>
          <a:endParaRPr lang="de-DE"/>
        </a:p>
      </dgm:t>
    </dgm:pt>
    <dgm:pt modelId="{AA3F9D27-A0D7-421C-B9EC-F8158CBA1151}" type="pres">
      <dgm:prSet presAssocID="{5C7EDD77-7657-4706-BD82-B8FD26AC15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629EB4-6811-47D6-B303-E7843289F26A}" type="pres">
      <dgm:prSet presAssocID="{5C7EDD77-7657-4706-BD82-B8FD26AC15AD}" presName="spNode" presStyleCnt="0"/>
      <dgm:spPr/>
    </dgm:pt>
    <dgm:pt modelId="{96B09183-6972-4D7C-82DB-B1CE4C95FBE5}" type="pres">
      <dgm:prSet presAssocID="{90DFE42D-D083-4500-B196-D13030C9FC56}" presName="sibTrans" presStyleLbl="sibTrans1D1" presStyleIdx="3" presStyleCnt="4"/>
      <dgm:spPr/>
      <dgm:t>
        <a:bodyPr/>
        <a:lstStyle/>
        <a:p>
          <a:endParaRPr lang="de-DE"/>
        </a:p>
      </dgm:t>
    </dgm:pt>
  </dgm:ptLst>
  <dgm:cxnLst>
    <dgm:cxn modelId="{44AE0DC2-CF11-4260-8002-9648D0538B26}" srcId="{8FBB3EEA-9AF1-41CE-89F7-8165C8250981}" destId="{A5B30741-BBE0-4A7F-B3D7-7F08B5A235AD}" srcOrd="2" destOrd="0" parTransId="{41218D3C-FA0A-437B-AD82-BD4F35EB1797}" sibTransId="{747D7A57-C0E6-4D45-8F77-0AE83B6F6ABC}"/>
    <dgm:cxn modelId="{77BB9410-67B6-4965-91CD-56A0400FE2B4}" type="presOf" srcId="{768C2D03-2D96-445A-A965-0DB0AC5912AF}" destId="{2AEC7A33-D1D4-4F54-B9DA-47CF2041386F}" srcOrd="0" destOrd="0" presId="urn:microsoft.com/office/officeart/2005/8/layout/cycle5"/>
    <dgm:cxn modelId="{0DADC927-C121-4D8B-972B-1E7EFD90B2CF}" type="presOf" srcId="{5C7EDD77-7657-4706-BD82-B8FD26AC15AD}" destId="{AA3F9D27-A0D7-421C-B9EC-F8158CBA1151}" srcOrd="0" destOrd="0" presId="urn:microsoft.com/office/officeart/2005/8/layout/cycle5"/>
    <dgm:cxn modelId="{7F6360A8-4133-4609-AD92-D6E3400D502F}" type="presOf" srcId="{90DFE42D-D083-4500-B196-D13030C9FC56}" destId="{96B09183-6972-4D7C-82DB-B1CE4C95FBE5}" srcOrd="0" destOrd="0" presId="urn:microsoft.com/office/officeart/2005/8/layout/cycle5"/>
    <dgm:cxn modelId="{02B140E1-3659-4214-B8BF-35840B9FFD3D}" type="presOf" srcId="{29D2FC96-385F-4528-A72C-B1580F029930}" destId="{04AFD23D-6EAE-4337-A668-40E8D58CF89B}" srcOrd="0" destOrd="0" presId="urn:microsoft.com/office/officeart/2005/8/layout/cycle5"/>
    <dgm:cxn modelId="{19E0299A-5CCC-4189-8798-491872E16CD5}" type="presOf" srcId="{A5B30741-BBE0-4A7F-B3D7-7F08B5A235AD}" destId="{589B46A5-0DDF-40D3-8A88-DB0C0B7E484B}" srcOrd="0" destOrd="0" presId="urn:microsoft.com/office/officeart/2005/8/layout/cycle5"/>
    <dgm:cxn modelId="{7AECF4B6-86A2-4411-BC30-C09AA825EAEF}" type="presOf" srcId="{7D5D4327-D090-4962-BB28-EF42CA7766C2}" destId="{106E8F3C-2B19-4E0C-80B5-DC85BC84126F}" srcOrd="0" destOrd="0" presId="urn:microsoft.com/office/officeart/2005/8/layout/cycle5"/>
    <dgm:cxn modelId="{8066A9A1-E1CB-4719-8F6B-9336C833F6F4}" type="presOf" srcId="{D4EF30F9-3D13-4B96-9C2F-727DBB581900}" destId="{2BB7F67A-8D80-4C8C-8895-EAEDBADAC7C9}" srcOrd="0" destOrd="0" presId="urn:microsoft.com/office/officeart/2005/8/layout/cycle5"/>
    <dgm:cxn modelId="{DCC98B07-A42A-4C08-93B0-F7B30B3D48FE}" type="presOf" srcId="{747D7A57-C0E6-4D45-8F77-0AE83B6F6ABC}" destId="{93AD8C30-A11D-4A43-8CB7-2E124E72A927}" srcOrd="0" destOrd="0" presId="urn:microsoft.com/office/officeart/2005/8/layout/cycle5"/>
    <dgm:cxn modelId="{A7C94BE3-6D4B-42E1-8715-311545353180}" srcId="{8FBB3EEA-9AF1-41CE-89F7-8165C8250981}" destId="{7D5D4327-D090-4962-BB28-EF42CA7766C2}" srcOrd="0" destOrd="0" parTransId="{A76C33E7-F14B-4CD3-9B5F-35A0E34E7FED}" sibTransId="{768C2D03-2D96-445A-A965-0DB0AC5912AF}"/>
    <dgm:cxn modelId="{27101A44-ACD1-47EA-9305-B3E5EB9A71F1}" type="presOf" srcId="{8FBB3EEA-9AF1-41CE-89F7-8165C8250981}" destId="{43693BED-4AAD-41BC-BFBB-251EFC66D588}" srcOrd="0" destOrd="0" presId="urn:microsoft.com/office/officeart/2005/8/layout/cycle5"/>
    <dgm:cxn modelId="{174576CE-3E9A-4774-A04E-107818BFA3B7}" srcId="{8FBB3EEA-9AF1-41CE-89F7-8165C8250981}" destId="{29D2FC96-385F-4528-A72C-B1580F029930}" srcOrd="1" destOrd="0" parTransId="{795DAAB2-740A-45A9-98C2-7FA7A55118EA}" sibTransId="{D4EF30F9-3D13-4B96-9C2F-727DBB581900}"/>
    <dgm:cxn modelId="{AC937A2B-39CA-425C-8885-4B6B1A4DB884}" srcId="{8FBB3EEA-9AF1-41CE-89F7-8165C8250981}" destId="{5C7EDD77-7657-4706-BD82-B8FD26AC15AD}" srcOrd="3" destOrd="0" parTransId="{CB97EF42-3CB3-4282-BD25-83290B7AA98F}" sibTransId="{90DFE42D-D083-4500-B196-D13030C9FC56}"/>
    <dgm:cxn modelId="{55B25E5D-61A4-4738-BF3F-177E996EDE53}" type="presParOf" srcId="{43693BED-4AAD-41BC-BFBB-251EFC66D588}" destId="{106E8F3C-2B19-4E0C-80B5-DC85BC84126F}" srcOrd="0" destOrd="0" presId="urn:microsoft.com/office/officeart/2005/8/layout/cycle5"/>
    <dgm:cxn modelId="{4FF38F4A-EF7F-4F4B-82EF-E10BBDA52D23}" type="presParOf" srcId="{43693BED-4AAD-41BC-BFBB-251EFC66D588}" destId="{495A3305-A3AB-4561-9DCB-0961F235D276}" srcOrd="1" destOrd="0" presId="urn:microsoft.com/office/officeart/2005/8/layout/cycle5"/>
    <dgm:cxn modelId="{56AE48AA-3DB1-4381-8C59-67441827F60D}" type="presParOf" srcId="{43693BED-4AAD-41BC-BFBB-251EFC66D588}" destId="{2AEC7A33-D1D4-4F54-B9DA-47CF2041386F}" srcOrd="2" destOrd="0" presId="urn:microsoft.com/office/officeart/2005/8/layout/cycle5"/>
    <dgm:cxn modelId="{6CA9739E-1047-49A7-9481-64377F73D88A}" type="presParOf" srcId="{43693BED-4AAD-41BC-BFBB-251EFC66D588}" destId="{04AFD23D-6EAE-4337-A668-40E8D58CF89B}" srcOrd="3" destOrd="0" presId="urn:microsoft.com/office/officeart/2005/8/layout/cycle5"/>
    <dgm:cxn modelId="{34AAC716-C298-40AB-A1E0-639F81C81E80}" type="presParOf" srcId="{43693BED-4AAD-41BC-BFBB-251EFC66D588}" destId="{2211AFDF-6AA9-404D-8F47-066165D989AF}" srcOrd="4" destOrd="0" presId="urn:microsoft.com/office/officeart/2005/8/layout/cycle5"/>
    <dgm:cxn modelId="{00AF457D-B2C4-47F2-85C3-393493EE5CE3}" type="presParOf" srcId="{43693BED-4AAD-41BC-BFBB-251EFC66D588}" destId="{2BB7F67A-8D80-4C8C-8895-EAEDBADAC7C9}" srcOrd="5" destOrd="0" presId="urn:microsoft.com/office/officeart/2005/8/layout/cycle5"/>
    <dgm:cxn modelId="{79928A17-6696-40A5-809D-EE6B14D6E466}" type="presParOf" srcId="{43693BED-4AAD-41BC-BFBB-251EFC66D588}" destId="{589B46A5-0DDF-40D3-8A88-DB0C0B7E484B}" srcOrd="6" destOrd="0" presId="urn:microsoft.com/office/officeart/2005/8/layout/cycle5"/>
    <dgm:cxn modelId="{241F26C8-4409-4717-8C59-AA4D69ECC00B}" type="presParOf" srcId="{43693BED-4AAD-41BC-BFBB-251EFC66D588}" destId="{D34DD0F1-A379-457D-AC24-EFFF596D8196}" srcOrd="7" destOrd="0" presId="urn:microsoft.com/office/officeart/2005/8/layout/cycle5"/>
    <dgm:cxn modelId="{02352A74-C7C7-4B98-B3CF-4A57CF7BDB42}" type="presParOf" srcId="{43693BED-4AAD-41BC-BFBB-251EFC66D588}" destId="{93AD8C30-A11D-4A43-8CB7-2E124E72A927}" srcOrd="8" destOrd="0" presId="urn:microsoft.com/office/officeart/2005/8/layout/cycle5"/>
    <dgm:cxn modelId="{4A745A25-BCA7-4DE6-B02F-2B63D64FA9FC}" type="presParOf" srcId="{43693BED-4AAD-41BC-BFBB-251EFC66D588}" destId="{AA3F9D27-A0D7-421C-B9EC-F8158CBA1151}" srcOrd="9" destOrd="0" presId="urn:microsoft.com/office/officeart/2005/8/layout/cycle5"/>
    <dgm:cxn modelId="{4679A07C-D3CA-48F0-80CC-CEA60B348F84}" type="presParOf" srcId="{43693BED-4AAD-41BC-BFBB-251EFC66D588}" destId="{83629EB4-6811-47D6-B303-E7843289F26A}" srcOrd="10" destOrd="0" presId="urn:microsoft.com/office/officeart/2005/8/layout/cycle5"/>
    <dgm:cxn modelId="{E51D3E21-FE77-444B-B235-3D906AAFA5F3}" type="presParOf" srcId="{43693BED-4AAD-41BC-BFBB-251EFC66D588}" destId="{96B09183-6972-4D7C-82DB-B1CE4C95FBE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A5D986-22F2-4031-B8EE-A0098FABE82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057D596-FFDA-4D57-B3DA-D7ACD87474D6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Planung</a:t>
          </a:r>
        </a:p>
      </dgm:t>
    </dgm:pt>
    <dgm:pt modelId="{2663C217-9AD0-41DC-B9C9-60CFBB2640F1}" type="parTrans" cxnId="{11BFBEA6-ACAF-4B95-A9EF-DBD661FD329A}">
      <dgm:prSet/>
      <dgm:spPr/>
      <dgm:t>
        <a:bodyPr/>
        <a:lstStyle/>
        <a:p>
          <a:endParaRPr lang="de-DE"/>
        </a:p>
      </dgm:t>
    </dgm:pt>
    <dgm:pt modelId="{CC79C9F1-D31F-4F13-A23F-D82E611E37E8}" type="sibTrans" cxnId="{11BFBEA6-ACAF-4B95-A9EF-DBD661FD329A}">
      <dgm:prSet/>
      <dgm:spPr/>
      <dgm:t>
        <a:bodyPr/>
        <a:lstStyle/>
        <a:p>
          <a:endParaRPr lang="de-DE"/>
        </a:p>
      </dgm:t>
    </dgm:pt>
    <dgm:pt modelId="{455239D7-1111-437A-B82D-95547B54F0E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600" dirty="0" err="1">
              <a:latin typeface="Arial" panose="020B0604020202020204" pitchFamily="34" charset="0"/>
              <a:cs typeface="Arial" panose="020B0604020202020204" pitchFamily="34" charset="0"/>
            </a:rPr>
            <a:t>Moni-toring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B40ACF-086C-4F77-940D-45BB6AB67A9A}" type="parTrans" cxnId="{BF868FA0-0791-43CE-9C49-85D89D61AC1F}">
      <dgm:prSet/>
      <dgm:spPr/>
      <dgm:t>
        <a:bodyPr/>
        <a:lstStyle/>
        <a:p>
          <a:endParaRPr lang="de-DE"/>
        </a:p>
      </dgm:t>
    </dgm:pt>
    <dgm:pt modelId="{18B1D80E-A678-4772-8943-D13863F4C39F}" type="sibTrans" cxnId="{BF868FA0-0791-43CE-9C49-85D89D61AC1F}">
      <dgm:prSet/>
      <dgm:spPr/>
      <dgm:t>
        <a:bodyPr/>
        <a:lstStyle/>
        <a:p>
          <a:endParaRPr lang="de-DE"/>
        </a:p>
      </dgm:t>
    </dgm:pt>
    <dgm:pt modelId="{493BF447-A700-4777-A08C-1F2EDAFFC5CE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DE" sz="1600" dirty="0" err="1">
              <a:latin typeface="Arial" panose="020B0604020202020204" pitchFamily="34" charset="0"/>
              <a:cs typeface="Arial" panose="020B0604020202020204" pitchFamily="34" charset="0"/>
            </a:rPr>
            <a:t>Steu-erung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E95496-C8CA-42F4-94E2-4493E8EBB722}" type="parTrans" cxnId="{5F90C6FA-13ED-4E64-9395-DCE39BE4F100}">
      <dgm:prSet/>
      <dgm:spPr/>
      <dgm:t>
        <a:bodyPr/>
        <a:lstStyle/>
        <a:p>
          <a:endParaRPr lang="de-DE"/>
        </a:p>
      </dgm:t>
    </dgm:pt>
    <dgm:pt modelId="{4677F0D1-FAF3-41B3-BD8C-5DEAAA28C7E1}" type="sibTrans" cxnId="{5F90C6FA-13ED-4E64-9395-DCE39BE4F100}">
      <dgm:prSet/>
      <dgm:spPr/>
      <dgm:t>
        <a:bodyPr/>
        <a:lstStyle/>
        <a:p>
          <a:endParaRPr lang="de-DE"/>
        </a:p>
      </dgm:t>
    </dgm:pt>
    <dgm:pt modelId="{794C8CF4-95E1-43F4-8775-159DC9D89B96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Durch-führung</a:t>
          </a:r>
        </a:p>
      </dgm:t>
    </dgm:pt>
    <dgm:pt modelId="{0E35BE51-3B80-4FA6-91AC-F62B70FA660C}" type="parTrans" cxnId="{AAE01D94-BD01-405A-A9A2-CD3947BE03D2}">
      <dgm:prSet/>
      <dgm:spPr/>
      <dgm:t>
        <a:bodyPr/>
        <a:lstStyle/>
        <a:p>
          <a:endParaRPr lang="de-DE"/>
        </a:p>
      </dgm:t>
    </dgm:pt>
    <dgm:pt modelId="{D1105329-5E17-4AE9-8DD7-A47B372CFBB7}" type="sibTrans" cxnId="{AAE01D94-BD01-405A-A9A2-CD3947BE03D2}">
      <dgm:prSet/>
      <dgm:spPr/>
      <dgm:t>
        <a:bodyPr/>
        <a:lstStyle/>
        <a:p>
          <a:endParaRPr lang="de-DE"/>
        </a:p>
      </dgm:t>
    </dgm:pt>
    <dgm:pt modelId="{5126C3F7-3391-4DAA-8190-030D6A1CDE0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Controlling</a:t>
          </a:r>
        </a:p>
      </dgm:t>
    </dgm:pt>
    <dgm:pt modelId="{9BA2250A-2662-421E-918F-678DA437F582}" type="sibTrans" cxnId="{1AAE8F0D-3020-47A2-B475-B1496AB236A9}">
      <dgm:prSet/>
      <dgm:spPr/>
      <dgm:t>
        <a:bodyPr/>
        <a:lstStyle/>
        <a:p>
          <a:endParaRPr lang="de-DE"/>
        </a:p>
      </dgm:t>
    </dgm:pt>
    <dgm:pt modelId="{3D48CE6E-9A6E-4DC2-9B62-4242D7A1D2A5}" type="parTrans" cxnId="{1AAE8F0D-3020-47A2-B475-B1496AB236A9}">
      <dgm:prSet/>
      <dgm:spPr/>
      <dgm:t>
        <a:bodyPr/>
        <a:lstStyle/>
        <a:p>
          <a:endParaRPr lang="de-DE"/>
        </a:p>
      </dgm:t>
    </dgm:pt>
    <dgm:pt modelId="{6E5B4B1A-1B32-49F1-BC65-DAC680CA1223}" type="pres">
      <dgm:prSet presAssocID="{75A5D986-22F2-4031-B8EE-A0098FABE8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DFDB22E-13BD-408A-9120-E04F51D41D52}" type="pres">
      <dgm:prSet presAssocID="{5126C3F7-3391-4DAA-8190-030D6A1CDE0E}" presName="centerShape" presStyleLbl="node0" presStyleIdx="0" presStyleCnt="1"/>
      <dgm:spPr/>
      <dgm:t>
        <a:bodyPr/>
        <a:lstStyle/>
        <a:p>
          <a:endParaRPr lang="de-DE"/>
        </a:p>
      </dgm:t>
    </dgm:pt>
    <dgm:pt modelId="{4F9844F6-12E0-460C-8BE7-31B1172A6545}" type="pres">
      <dgm:prSet presAssocID="{7057D596-FFDA-4D57-B3DA-D7ACD87474D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17DD2AD-5D3D-4D4E-8DDE-2EEF189E2865}" type="pres">
      <dgm:prSet presAssocID="{7057D596-FFDA-4D57-B3DA-D7ACD87474D6}" presName="dummy" presStyleCnt="0"/>
      <dgm:spPr/>
    </dgm:pt>
    <dgm:pt modelId="{2D08905A-C6DB-4007-A8ED-FE27C962F08F}" type="pres">
      <dgm:prSet presAssocID="{CC79C9F1-D31F-4F13-A23F-D82E611E37E8}" presName="sibTrans" presStyleLbl="sibTrans2D1" presStyleIdx="0" presStyleCnt="4"/>
      <dgm:spPr/>
      <dgm:t>
        <a:bodyPr/>
        <a:lstStyle/>
        <a:p>
          <a:endParaRPr lang="de-DE"/>
        </a:p>
      </dgm:t>
    </dgm:pt>
    <dgm:pt modelId="{83EA508B-2E04-460B-BB30-D93FE742562E}" type="pres">
      <dgm:prSet presAssocID="{794C8CF4-95E1-43F4-8775-159DC9D89B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27C4726-9DBF-4F98-82F3-14158624A130}" type="pres">
      <dgm:prSet presAssocID="{794C8CF4-95E1-43F4-8775-159DC9D89B96}" presName="dummy" presStyleCnt="0"/>
      <dgm:spPr/>
    </dgm:pt>
    <dgm:pt modelId="{641A6830-B8D2-435F-84CA-ADA01F33D7E6}" type="pres">
      <dgm:prSet presAssocID="{D1105329-5E17-4AE9-8DD7-A47B372CFBB7}" presName="sibTrans" presStyleLbl="sibTrans2D1" presStyleIdx="1" presStyleCnt="4"/>
      <dgm:spPr/>
      <dgm:t>
        <a:bodyPr/>
        <a:lstStyle/>
        <a:p>
          <a:endParaRPr lang="de-DE"/>
        </a:p>
      </dgm:t>
    </dgm:pt>
    <dgm:pt modelId="{018E7F66-FC1E-4C03-895A-341264638343}" type="pres">
      <dgm:prSet presAssocID="{455239D7-1111-437A-B82D-95547B54F0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89BE75-4862-43E6-AC54-DDFB2215C61C}" type="pres">
      <dgm:prSet presAssocID="{455239D7-1111-437A-B82D-95547B54F0E7}" presName="dummy" presStyleCnt="0"/>
      <dgm:spPr/>
    </dgm:pt>
    <dgm:pt modelId="{F1245B1F-E93F-45ED-9356-ECFB78B7C410}" type="pres">
      <dgm:prSet presAssocID="{18B1D80E-A678-4772-8943-D13863F4C39F}" presName="sibTrans" presStyleLbl="sibTrans2D1" presStyleIdx="2" presStyleCnt="4"/>
      <dgm:spPr/>
      <dgm:t>
        <a:bodyPr/>
        <a:lstStyle/>
        <a:p>
          <a:endParaRPr lang="de-DE"/>
        </a:p>
      </dgm:t>
    </dgm:pt>
    <dgm:pt modelId="{7C1AA592-C56F-4B6B-86E9-B940984B3DCF}" type="pres">
      <dgm:prSet presAssocID="{493BF447-A700-4777-A08C-1F2EDAFFC5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77E8A4-03C6-4843-885A-22FB30F1BF9C}" type="pres">
      <dgm:prSet presAssocID="{493BF447-A700-4777-A08C-1F2EDAFFC5CE}" presName="dummy" presStyleCnt="0"/>
      <dgm:spPr/>
    </dgm:pt>
    <dgm:pt modelId="{BCCEA33F-49F0-4757-B574-C0ED060D1677}" type="pres">
      <dgm:prSet presAssocID="{4677F0D1-FAF3-41B3-BD8C-5DEAAA28C7E1}" presName="sibTrans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BF868FA0-0791-43CE-9C49-85D89D61AC1F}" srcId="{5126C3F7-3391-4DAA-8190-030D6A1CDE0E}" destId="{455239D7-1111-437A-B82D-95547B54F0E7}" srcOrd="2" destOrd="0" parTransId="{C6B40ACF-086C-4F77-940D-45BB6AB67A9A}" sibTransId="{18B1D80E-A678-4772-8943-D13863F4C39F}"/>
    <dgm:cxn modelId="{1AAE8F0D-3020-47A2-B475-B1496AB236A9}" srcId="{75A5D986-22F2-4031-B8EE-A0098FABE82D}" destId="{5126C3F7-3391-4DAA-8190-030D6A1CDE0E}" srcOrd="0" destOrd="0" parTransId="{3D48CE6E-9A6E-4DC2-9B62-4242D7A1D2A5}" sibTransId="{9BA2250A-2662-421E-918F-678DA437F582}"/>
    <dgm:cxn modelId="{ACA66BC4-DA62-41BF-8EFB-C7CA804800A7}" type="presOf" srcId="{CC79C9F1-D31F-4F13-A23F-D82E611E37E8}" destId="{2D08905A-C6DB-4007-A8ED-FE27C962F08F}" srcOrd="0" destOrd="0" presId="urn:microsoft.com/office/officeart/2005/8/layout/radial6"/>
    <dgm:cxn modelId="{AAE01D94-BD01-405A-A9A2-CD3947BE03D2}" srcId="{5126C3F7-3391-4DAA-8190-030D6A1CDE0E}" destId="{794C8CF4-95E1-43F4-8775-159DC9D89B96}" srcOrd="1" destOrd="0" parTransId="{0E35BE51-3B80-4FA6-91AC-F62B70FA660C}" sibTransId="{D1105329-5E17-4AE9-8DD7-A47B372CFBB7}"/>
    <dgm:cxn modelId="{5F90C6FA-13ED-4E64-9395-DCE39BE4F100}" srcId="{5126C3F7-3391-4DAA-8190-030D6A1CDE0E}" destId="{493BF447-A700-4777-A08C-1F2EDAFFC5CE}" srcOrd="3" destOrd="0" parTransId="{BDE95496-C8CA-42F4-94E2-4493E8EBB722}" sibTransId="{4677F0D1-FAF3-41B3-BD8C-5DEAAA28C7E1}"/>
    <dgm:cxn modelId="{CA6C3E4C-3994-4E49-B732-CB326FC3DE44}" type="presOf" srcId="{455239D7-1111-437A-B82D-95547B54F0E7}" destId="{018E7F66-FC1E-4C03-895A-341264638343}" srcOrd="0" destOrd="0" presId="urn:microsoft.com/office/officeart/2005/8/layout/radial6"/>
    <dgm:cxn modelId="{452FC17B-E7AA-4DC4-B64C-AEDFD9D23831}" type="presOf" srcId="{5126C3F7-3391-4DAA-8190-030D6A1CDE0E}" destId="{8DFDB22E-13BD-408A-9120-E04F51D41D52}" srcOrd="0" destOrd="0" presId="urn:microsoft.com/office/officeart/2005/8/layout/radial6"/>
    <dgm:cxn modelId="{25FD3B17-7ECB-4ADA-866D-A24AD06A81FD}" type="presOf" srcId="{493BF447-A700-4777-A08C-1F2EDAFFC5CE}" destId="{7C1AA592-C56F-4B6B-86E9-B940984B3DCF}" srcOrd="0" destOrd="0" presId="urn:microsoft.com/office/officeart/2005/8/layout/radial6"/>
    <dgm:cxn modelId="{4FAC7BFD-118B-4FFA-AA87-B11BAACFC51E}" type="presOf" srcId="{4677F0D1-FAF3-41B3-BD8C-5DEAAA28C7E1}" destId="{BCCEA33F-49F0-4757-B574-C0ED060D1677}" srcOrd="0" destOrd="0" presId="urn:microsoft.com/office/officeart/2005/8/layout/radial6"/>
    <dgm:cxn modelId="{E9B1B8D4-EAD6-49C1-801E-EBA67541FD5B}" type="presOf" srcId="{7057D596-FFDA-4D57-B3DA-D7ACD87474D6}" destId="{4F9844F6-12E0-460C-8BE7-31B1172A6545}" srcOrd="0" destOrd="0" presId="urn:microsoft.com/office/officeart/2005/8/layout/radial6"/>
    <dgm:cxn modelId="{7A9C26C2-FC5E-4E62-A013-51B409CC4EEA}" type="presOf" srcId="{75A5D986-22F2-4031-B8EE-A0098FABE82D}" destId="{6E5B4B1A-1B32-49F1-BC65-DAC680CA1223}" srcOrd="0" destOrd="0" presId="urn:microsoft.com/office/officeart/2005/8/layout/radial6"/>
    <dgm:cxn modelId="{11BFBEA6-ACAF-4B95-A9EF-DBD661FD329A}" srcId="{5126C3F7-3391-4DAA-8190-030D6A1CDE0E}" destId="{7057D596-FFDA-4D57-B3DA-D7ACD87474D6}" srcOrd="0" destOrd="0" parTransId="{2663C217-9AD0-41DC-B9C9-60CFBB2640F1}" sibTransId="{CC79C9F1-D31F-4F13-A23F-D82E611E37E8}"/>
    <dgm:cxn modelId="{61109E1C-8504-4750-891E-8851632039A9}" type="presOf" srcId="{D1105329-5E17-4AE9-8DD7-A47B372CFBB7}" destId="{641A6830-B8D2-435F-84CA-ADA01F33D7E6}" srcOrd="0" destOrd="0" presId="urn:microsoft.com/office/officeart/2005/8/layout/radial6"/>
    <dgm:cxn modelId="{01AA180C-0EF1-471B-B7E9-F6BBE88A2A1F}" type="presOf" srcId="{18B1D80E-A678-4772-8943-D13863F4C39F}" destId="{F1245B1F-E93F-45ED-9356-ECFB78B7C410}" srcOrd="0" destOrd="0" presId="urn:microsoft.com/office/officeart/2005/8/layout/radial6"/>
    <dgm:cxn modelId="{1BB7964E-5551-4A44-8584-9577890A51AA}" type="presOf" srcId="{794C8CF4-95E1-43F4-8775-159DC9D89B96}" destId="{83EA508B-2E04-460B-BB30-D93FE742562E}" srcOrd="0" destOrd="0" presId="urn:microsoft.com/office/officeart/2005/8/layout/radial6"/>
    <dgm:cxn modelId="{23151AA8-A2C1-47FF-B7DA-6DC8D753A550}" type="presParOf" srcId="{6E5B4B1A-1B32-49F1-BC65-DAC680CA1223}" destId="{8DFDB22E-13BD-408A-9120-E04F51D41D52}" srcOrd="0" destOrd="0" presId="urn:microsoft.com/office/officeart/2005/8/layout/radial6"/>
    <dgm:cxn modelId="{80C1A5B6-4757-4075-A46C-CEB1202F61DC}" type="presParOf" srcId="{6E5B4B1A-1B32-49F1-BC65-DAC680CA1223}" destId="{4F9844F6-12E0-460C-8BE7-31B1172A6545}" srcOrd="1" destOrd="0" presId="urn:microsoft.com/office/officeart/2005/8/layout/radial6"/>
    <dgm:cxn modelId="{B1EEEE2B-851F-4D84-AB96-165B350DEA0E}" type="presParOf" srcId="{6E5B4B1A-1B32-49F1-BC65-DAC680CA1223}" destId="{917DD2AD-5D3D-4D4E-8DDE-2EEF189E2865}" srcOrd="2" destOrd="0" presId="urn:microsoft.com/office/officeart/2005/8/layout/radial6"/>
    <dgm:cxn modelId="{A86DBDE9-8AD5-46E6-9E38-873E95705BDA}" type="presParOf" srcId="{6E5B4B1A-1B32-49F1-BC65-DAC680CA1223}" destId="{2D08905A-C6DB-4007-A8ED-FE27C962F08F}" srcOrd="3" destOrd="0" presId="urn:microsoft.com/office/officeart/2005/8/layout/radial6"/>
    <dgm:cxn modelId="{DAE4E8D3-EAE2-4593-AA19-266C821E7B4F}" type="presParOf" srcId="{6E5B4B1A-1B32-49F1-BC65-DAC680CA1223}" destId="{83EA508B-2E04-460B-BB30-D93FE742562E}" srcOrd="4" destOrd="0" presId="urn:microsoft.com/office/officeart/2005/8/layout/radial6"/>
    <dgm:cxn modelId="{AD2DF5D0-D62E-4667-A77D-0D68A28B7B88}" type="presParOf" srcId="{6E5B4B1A-1B32-49F1-BC65-DAC680CA1223}" destId="{427C4726-9DBF-4F98-82F3-14158624A130}" srcOrd="5" destOrd="0" presId="urn:microsoft.com/office/officeart/2005/8/layout/radial6"/>
    <dgm:cxn modelId="{608435D4-0D1E-408F-BEEA-A8A535E3C2C4}" type="presParOf" srcId="{6E5B4B1A-1B32-49F1-BC65-DAC680CA1223}" destId="{641A6830-B8D2-435F-84CA-ADA01F33D7E6}" srcOrd="6" destOrd="0" presId="urn:microsoft.com/office/officeart/2005/8/layout/radial6"/>
    <dgm:cxn modelId="{B36A5DC2-726B-4C96-A96B-098AEC203833}" type="presParOf" srcId="{6E5B4B1A-1B32-49F1-BC65-DAC680CA1223}" destId="{018E7F66-FC1E-4C03-895A-341264638343}" srcOrd="7" destOrd="0" presId="urn:microsoft.com/office/officeart/2005/8/layout/radial6"/>
    <dgm:cxn modelId="{06DDB222-7787-4B1B-A31F-D406745B2076}" type="presParOf" srcId="{6E5B4B1A-1B32-49F1-BC65-DAC680CA1223}" destId="{7889BE75-4862-43E6-AC54-DDFB2215C61C}" srcOrd="8" destOrd="0" presId="urn:microsoft.com/office/officeart/2005/8/layout/radial6"/>
    <dgm:cxn modelId="{279C5B6A-1687-4CAE-AF94-C0406F6FD315}" type="presParOf" srcId="{6E5B4B1A-1B32-49F1-BC65-DAC680CA1223}" destId="{F1245B1F-E93F-45ED-9356-ECFB78B7C410}" srcOrd="9" destOrd="0" presId="urn:microsoft.com/office/officeart/2005/8/layout/radial6"/>
    <dgm:cxn modelId="{00AA06FD-55EA-48D1-871E-7863ACA68292}" type="presParOf" srcId="{6E5B4B1A-1B32-49F1-BC65-DAC680CA1223}" destId="{7C1AA592-C56F-4B6B-86E9-B940984B3DCF}" srcOrd="10" destOrd="0" presId="urn:microsoft.com/office/officeart/2005/8/layout/radial6"/>
    <dgm:cxn modelId="{15F86CD0-8D98-4656-BADE-0081E5EAC5E4}" type="presParOf" srcId="{6E5B4B1A-1B32-49F1-BC65-DAC680CA1223}" destId="{D477E8A4-03C6-4843-885A-22FB30F1BF9C}" srcOrd="11" destOrd="0" presId="urn:microsoft.com/office/officeart/2005/8/layout/radial6"/>
    <dgm:cxn modelId="{0F3FB354-9F05-49DF-8DF4-6C8A1F2D3D87}" type="presParOf" srcId="{6E5B4B1A-1B32-49F1-BC65-DAC680CA1223}" destId="{BCCEA33F-49F0-4757-B574-C0ED060D167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BB3EEA-9AF1-41CE-89F7-8165C825098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D5D4327-D090-4962-BB28-EF42CA7766C2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A76C33E7-F14B-4CD3-9B5F-35A0E34E7FED}" type="parTrans" cxnId="{A7C94BE3-6D4B-42E1-8715-311545353180}">
      <dgm:prSet/>
      <dgm:spPr/>
      <dgm:t>
        <a:bodyPr/>
        <a:lstStyle/>
        <a:p>
          <a:endParaRPr lang="de-DE"/>
        </a:p>
      </dgm:t>
    </dgm:pt>
    <dgm:pt modelId="{768C2D03-2D96-445A-A965-0DB0AC5912AF}" type="sibTrans" cxnId="{A7C94BE3-6D4B-42E1-8715-311545353180}">
      <dgm:prSet/>
      <dgm:spPr/>
      <dgm:t>
        <a:bodyPr/>
        <a:lstStyle/>
        <a:p>
          <a:endParaRPr lang="de-DE"/>
        </a:p>
      </dgm:t>
    </dgm:pt>
    <dgm:pt modelId="{29D2FC96-385F-4528-A72C-B1580F029930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795DAAB2-740A-45A9-98C2-7FA7A55118EA}" type="parTrans" cxnId="{174576CE-3E9A-4774-A04E-107818BFA3B7}">
      <dgm:prSet/>
      <dgm:spPr/>
      <dgm:t>
        <a:bodyPr/>
        <a:lstStyle/>
        <a:p>
          <a:endParaRPr lang="de-DE"/>
        </a:p>
      </dgm:t>
    </dgm:pt>
    <dgm:pt modelId="{D4EF30F9-3D13-4B96-9C2F-727DBB581900}" type="sibTrans" cxnId="{174576CE-3E9A-4774-A04E-107818BFA3B7}">
      <dgm:prSet/>
      <dgm:spPr/>
      <dgm:t>
        <a:bodyPr/>
        <a:lstStyle/>
        <a:p>
          <a:endParaRPr lang="de-DE"/>
        </a:p>
      </dgm:t>
    </dgm:pt>
    <dgm:pt modelId="{A5B30741-BBE0-4A7F-B3D7-7F08B5A235AD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41218D3C-FA0A-437B-AD82-BD4F35EB1797}" type="parTrans" cxnId="{44AE0DC2-CF11-4260-8002-9648D0538B26}">
      <dgm:prSet/>
      <dgm:spPr/>
      <dgm:t>
        <a:bodyPr/>
        <a:lstStyle/>
        <a:p>
          <a:endParaRPr lang="de-DE"/>
        </a:p>
      </dgm:t>
    </dgm:pt>
    <dgm:pt modelId="{747D7A57-C0E6-4D45-8F77-0AE83B6F6ABC}" type="sibTrans" cxnId="{44AE0DC2-CF11-4260-8002-9648D0538B26}">
      <dgm:prSet/>
      <dgm:spPr/>
      <dgm:t>
        <a:bodyPr/>
        <a:lstStyle/>
        <a:p>
          <a:endParaRPr lang="de-DE"/>
        </a:p>
      </dgm:t>
    </dgm:pt>
    <dgm:pt modelId="{5C7EDD77-7657-4706-BD82-B8FD26AC15AD}">
      <dgm:prSet phldrT="[Text]"/>
      <dgm:spPr>
        <a:noFill/>
      </dgm:spPr>
      <dgm:t>
        <a:bodyPr/>
        <a:lstStyle/>
        <a:p>
          <a:r>
            <a:rPr lang="de-DE" dirty="0"/>
            <a:t>  </a:t>
          </a:r>
        </a:p>
      </dgm:t>
    </dgm:pt>
    <dgm:pt modelId="{CB97EF42-3CB3-4282-BD25-83290B7AA98F}" type="parTrans" cxnId="{AC937A2B-39CA-425C-8885-4B6B1A4DB884}">
      <dgm:prSet/>
      <dgm:spPr/>
      <dgm:t>
        <a:bodyPr/>
        <a:lstStyle/>
        <a:p>
          <a:endParaRPr lang="de-DE"/>
        </a:p>
      </dgm:t>
    </dgm:pt>
    <dgm:pt modelId="{90DFE42D-D083-4500-B196-D13030C9FC56}" type="sibTrans" cxnId="{AC937A2B-39CA-425C-8885-4B6B1A4DB884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e-DE"/>
        </a:p>
      </dgm:t>
    </dgm:pt>
    <dgm:pt modelId="{43693BED-4AAD-41BC-BFBB-251EFC66D588}" type="pres">
      <dgm:prSet presAssocID="{8FBB3EEA-9AF1-41CE-89F7-8165C825098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06E8F3C-2B19-4E0C-80B5-DC85BC84126F}" type="pres">
      <dgm:prSet presAssocID="{7D5D4327-D090-4962-BB28-EF42CA7766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5A3305-A3AB-4561-9DCB-0961F235D276}" type="pres">
      <dgm:prSet presAssocID="{7D5D4327-D090-4962-BB28-EF42CA7766C2}" presName="spNode" presStyleCnt="0"/>
      <dgm:spPr/>
    </dgm:pt>
    <dgm:pt modelId="{2AEC7A33-D1D4-4F54-B9DA-47CF2041386F}" type="pres">
      <dgm:prSet presAssocID="{768C2D03-2D96-445A-A965-0DB0AC5912AF}" presName="sibTrans" presStyleLbl="sibTrans1D1" presStyleIdx="0" presStyleCnt="4"/>
      <dgm:spPr/>
      <dgm:t>
        <a:bodyPr/>
        <a:lstStyle/>
        <a:p>
          <a:endParaRPr lang="de-DE"/>
        </a:p>
      </dgm:t>
    </dgm:pt>
    <dgm:pt modelId="{04AFD23D-6EAE-4337-A668-40E8D58CF89B}" type="pres">
      <dgm:prSet presAssocID="{29D2FC96-385F-4528-A72C-B1580F0299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11AFDF-6AA9-404D-8F47-066165D989AF}" type="pres">
      <dgm:prSet presAssocID="{29D2FC96-385F-4528-A72C-B1580F029930}" presName="spNode" presStyleCnt="0"/>
      <dgm:spPr/>
    </dgm:pt>
    <dgm:pt modelId="{2BB7F67A-8D80-4C8C-8895-EAEDBADAC7C9}" type="pres">
      <dgm:prSet presAssocID="{D4EF30F9-3D13-4B96-9C2F-727DBB581900}" presName="sibTrans" presStyleLbl="sibTrans1D1" presStyleIdx="1" presStyleCnt="4"/>
      <dgm:spPr/>
      <dgm:t>
        <a:bodyPr/>
        <a:lstStyle/>
        <a:p>
          <a:endParaRPr lang="de-DE"/>
        </a:p>
      </dgm:t>
    </dgm:pt>
    <dgm:pt modelId="{589B46A5-0DDF-40D3-8A88-DB0C0B7E484B}" type="pres">
      <dgm:prSet presAssocID="{A5B30741-BBE0-4A7F-B3D7-7F08B5A235A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4DD0F1-A379-457D-AC24-EFFF596D8196}" type="pres">
      <dgm:prSet presAssocID="{A5B30741-BBE0-4A7F-B3D7-7F08B5A235AD}" presName="spNode" presStyleCnt="0"/>
      <dgm:spPr/>
    </dgm:pt>
    <dgm:pt modelId="{93AD8C30-A11D-4A43-8CB7-2E124E72A927}" type="pres">
      <dgm:prSet presAssocID="{747D7A57-C0E6-4D45-8F77-0AE83B6F6ABC}" presName="sibTrans" presStyleLbl="sibTrans1D1" presStyleIdx="2" presStyleCnt="4"/>
      <dgm:spPr/>
      <dgm:t>
        <a:bodyPr/>
        <a:lstStyle/>
        <a:p>
          <a:endParaRPr lang="de-DE"/>
        </a:p>
      </dgm:t>
    </dgm:pt>
    <dgm:pt modelId="{AA3F9D27-A0D7-421C-B9EC-F8158CBA1151}" type="pres">
      <dgm:prSet presAssocID="{5C7EDD77-7657-4706-BD82-B8FD26AC15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629EB4-6811-47D6-B303-E7843289F26A}" type="pres">
      <dgm:prSet presAssocID="{5C7EDD77-7657-4706-BD82-B8FD26AC15AD}" presName="spNode" presStyleCnt="0"/>
      <dgm:spPr/>
    </dgm:pt>
    <dgm:pt modelId="{96B09183-6972-4D7C-82DB-B1CE4C95FBE5}" type="pres">
      <dgm:prSet presAssocID="{90DFE42D-D083-4500-B196-D13030C9FC56}" presName="sibTrans" presStyleLbl="sibTrans1D1" presStyleIdx="3" presStyleCnt="4"/>
      <dgm:spPr/>
      <dgm:t>
        <a:bodyPr/>
        <a:lstStyle/>
        <a:p>
          <a:endParaRPr lang="de-DE"/>
        </a:p>
      </dgm:t>
    </dgm:pt>
  </dgm:ptLst>
  <dgm:cxnLst>
    <dgm:cxn modelId="{AC937A2B-39CA-425C-8885-4B6B1A4DB884}" srcId="{8FBB3EEA-9AF1-41CE-89F7-8165C8250981}" destId="{5C7EDD77-7657-4706-BD82-B8FD26AC15AD}" srcOrd="3" destOrd="0" parTransId="{CB97EF42-3CB3-4282-BD25-83290B7AA98F}" sibTransId="{90DFE42D-D083-4500-B196-D13030C9FC56}"/>
    <dgm:cxn modelId="{13FE9729-A875-4437-89E7-565C5E83AA7F}" type="presOf" srcId="{D4EF30F9-3D13-4B96-9C2F-727DBB581900}" destId="{2BB7F67A-8D80-4C8C-8895-EAEDBADAC7C9}" srcOrd="0" destOrd="0" presId="urn:microsoft.com/office/officeart/2005/8/layout/cycle5"/>
    <dgm:cxn modelId="{70007ECB-CC88-46A1-B12F-E87BD4CD5A07}" type="presOf" srcId="{8FBB3EEA-9AF1-41CE-89F7-8165C8250981}" destId="{43693BED-4AAD-41BC-BFBB-251EFC66D588}" srcOrd="0" destOrd="0" presId="urn:microsoft.com/office/officeart/2005/8/layout/cycle5"/>
    <dgm:cxn modelId="{7247C9AE-3C0A-4368-90EC-645604C967C2}" type="presOf" srcId="{7D5D4327-D090-4962-BB28-EF42CA7766C2}" destId="{106E8F3C-2B19-4E0C-80B5-DC85BC84126F}" srcOrd="0" destOrd="0" presId="urn:microsoft.com/office/officeart/2005/8/layout/cycle5"/>
    <dgm:cxn modelId="{5CF40270-0EFA-41D6-98C8-9AB8D6BDCCFF}" type="presOf" srcId="{768C2D03-2D96-445A-A965-0DB0AC5912AF}" destId="{2AEC7A33-D1D4-4F54-B9DA-47CF2041386F}" srcOrd="0" destOrd="0" presId="urn:microsoft.com/office/officeart/2005/8/layout/cycle5"/>
    <dgm:cxn modelId="{63FE9A0A-9DDC-43F9-8C53-3C7C5CC65F41}" type="presOf" srcId="{90DFE42D-D083-4500-B196-D13030C9FC56}" destId="{96B09183-6972-4D7C-82DB-B1CE4C95FBE5}" srcOrd="0" destOrd="0" presId="urn:microsoft.com/office/officeart/2005/8/layout/cycle5"/>
    <dgm:cxn modelId="{A7C94BE3-6D4B-42E1-8715-311545353180}" srcId="{8FBB3EEA-9AF1-41CE-89F7-8165C8250981}" destId="{7D5D4327-D090-4962-BB28-EF42CA7766C2}" srcOrd="0" destOrd="0" parTransId="{A76C33E7-F14B-4CD3-9B5F-35A0E34E7FED}" sibTransId="{768C2D03-2D96-445A-A965-0DB0AC5912AF}"/>
    <dgm:cxn modelId="{174576CE-3E9A-4774-A04E-107818BFA3B7}" srcId="{8FBB3EEA-9AF1-41CE-89F7-8165C8250981}" destId="{29D2FC96-385F-4528-A72C-B1580F029930}" srcOrd="1" destOrd="0" parTransId="{795DAAB2-740A-45A9-98C2-7FA7A55118EA}" sibTransId="{D4EF30F9-3D13-4B96-9C2F-727DBB581900}"/>
    <dgm:cxn modelId="{44AE0DC2-CF11-4260-8002-9648D0538B26}" srcId="{8FBB3EEA-9AF1-41CE-89F7-8165C8250981}" destId="{A5B30741-BBE0-4A7F-B3D7-7F08B5A235AD}" srcOrd="2" destOrd="0" parTransId="{41218D3C-FA0A-437B-AD82-BD4F35EB1797}" sibTransId="{747D7A57-C0E6-4D45-8F77-0AE83B6F6ABC}"/>
    <dgm:cxn modelId="{791579A2-AD20-4FB1-BE07-7BF0D5EDE5D4}" type="presOf" srcId="{747D7A57-C0E6-4D45-8F77-0AE83B6F6ABC}" destId="{93AD8C30-A11D-4A43-8CB7-2E124E72A927}" srcOrd="0" destOrd="0" presId="urn:microsoft.com/office/officeart/2005/8/layout/cycle5"/>
    <dgm:cxn modelId="{7291508D-BB01-4B3B-9CE5-046F9B9DE703}" type="presOf" srcId="{A5B30741-BBE0-4A7F-B3D7-7F08B5A235AD}" destId="{589B46A5-0DDF-40D3-8A88-DB0C0B7E484B}" srcOrd="0" destOrd="0" presId="urn:microsoft.com/office/officeart/2005/8/layout/cycle5"/>
    <dgm:cxn modelId="{DB5B39CE-A8CC-452E-A1F6-7E0B2143BE96}" type="presOf" srcId="{5C7EDD77-7657-4706-BD82-B8FD26AC15AD}" destId="{AA3F9D27-A0D7-421C-B9EC-F8158CBA1151}" srcOrd="0" destOrd="0" presId="urn:microsoft.com/office/officeart/2005/8/layout/cycle5"/>
    <dgm:cxn modelId="{B0CB2743-F493-4218-A501-C57BA277D592}" type="presOf" srcId="{29D2FC96-385F-4528-A72C-B1580F029930}" destId="{04AFD23D-6EAE-4337-A668-40E8D58CF89B}" srcOrd="0" destOrd="0" presId="urn:microsoft.com/office/officeart/2005/8/layout/cycle5"/>
    <dgm:cxn modelId="{E655EA6E-B9D3-4AFB-9676-6E482A3A8E79}" type="presParOf" srcId="{43693BED-4AAD-41BC-BFBB-251EFC66D588}" destId="{106E8F3C-2B19-4E0C-80B5-DC85BC84126F}" srcOrd="0" destOrd="0" presId="urn:microsoft.com/office/officeart/2005/8/layout/cycle5"/>
    <dgm:cxn modelId="{1081E1E9-B0F7-4FD6-B56F-F9F8AEFF479F}" type="presParOf" srcId="{43693BED-4AAD-41BC-BFBB-251EFC66D588}" destId="{495A3305-A3AB-4561-9DCB-0961F235D276}" srcOrd="1" destOrd="0" presId="urn:microsoft.com/office/officeart/2005/8/layout/cycle5"/>
    <dgm:cxn modelId="{F7BF327F-A20F-4E9C-822E-16D2AA2B5F67}" type="presParOf" srcId="{43693BED-4AAD-41BC-BFBB-251EFC66D588}" destId="{2AEC7A33-D1D4-4F54-B9DA-47CF2041386F}" srcOrd="2" destOrd="0" presId="urn:microsoft.com/office/officeart/2005/8/layout/cycle5"/>
    <dgm:cxn modelId="{7C63F71C-5580-4CE0-B85F-51F039070C05}" type="presParOf" srcId="{43693BED-4AAD-41BC-BFBB-251EFC66D588}" destId="{04AFD23D-6EAE-4337-A668-40E8D58CF89B}" srcOrd="3" destOrd="0" presId="urn:microsoft.com/office/officeart/2005/8/layout/cycle5"/>
    <dgm:cxn modelId="{9D3A030D-36D5-4EE6-8217-89BEBDA341A5}" type="presParOf" srcId="{43693BED-4AAD-41BC-BFBB-251EFC66D588}" destId="{2211AFDF-6AA9-404D-8F47-066165D989AF}" srcOrd="4" destOrd="0" presId="urn:microsoft.com/office/officeart/2005/8/layout/cycle5"/>
    <dgm:cxn modelId="{6C114C58-5E51-4AED-B909-5C15C11DD453}" type="presParOf" srcId="{43693BED-4AAD-41BC-BFBB-251EFC66D588}" destId="{2BB7F67A-8D80-4C8C-8895-EAEDBADAC7C9}" srcOrd="5" destOrd="0" presId="urn:microsoft.com/office/officeart/2005/8/layout/cycle5"/>
    <dgm:cxn modelId="{F9001103-1019-4E2E-8E47-8642E0348F76}" type="presParOf" srcId="{43693BED-4AAD-41BC-BFBB-251EFC66D588}" destId="{589B46A5-0DDF-40D3-8A88-DB0C0B7E484B}" srcOrd="6" destOrd="0" presId="urn:microsoft.com/office/officeart/2005/8/layout/cycle5"/>
    <dgm:cxn modelId="{B2BC210C-C5CF-4637-A351-71BD83B7EFD8}" type="presParOf" srcId="{43693BED-4AAD-41BC-BFBB-251EFC66D588}" destId="{D34DD0F1-A379-457D-AC24-EFFF596D8196}" srcOrd="7" destOrd="0" presId="urn:microsoft.com/office/officeart/2005/8/layout/cycle5"/>
    <dgm:cxn modelId="{27479C1D-2A1B-47BA-B2D3-6FB586A2EFA4}" type="presParOf" srcId="{43693BED-4AAD-41BC-BFBB-251EFC66D588}" destId="{93AD8C30-A11D-4A43-8CB7-2E124E72A927}" srcOrd="8" destOrd="0" presId="urn:microsoft.com/office/officeart/2005/8/layout/cycle5"/>
    <dgm:cxn modelId="{F0295803-0452-4468-9C5B-1D7E8A125A30}" type="presParOf" srcId="{43693BED-4AAD-41BC-BFBB-251EFC66D588}" destId="{AA3F9D27-A0D7-421C-B9EC-F8158CBA1151}" srcOrd="9" destOrd="0" presId="urn:microsoft.com/office/officeart/2005/8/layout/cycle5"/>
    <dgm:cxn modelId="{5AB7F494-01D0-4535-886B-6240BECCE51C}" type="presParOf" srcId="{43693BED-4AAD-41BC-BFBB-251EFC66D588}" destId="{83629EB4-6811-47D6-B303-E7843289F26A}" srcOrd="10" destOrd="0" presId="urn:microsoft.com/office/officeart/2005/8/layout/cycle5"/>
    <dgm:cxn modelId="{E60234B3-E042-48BE-9A9E-85B67D8CEF67}" type="presParOf" srcId="{43693BED-4AAD-41BC-BFBB-251EFC66D588}" destId="{96B09183-6972-4D7C-82DB-B1CE4C95FBE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E8F3C-2B19-4E0C-80B5-DC85BC84126F}">
      <dsp:nvSpPr>
        <dsp:cNvPr id="0" name=""/>
        <dsp:cNvSpPr/>
      </dsp:nvSpPr>
      <dsp:spPr>
        <a:xfrm>
          <a:off x="2321718" y="174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2367808" y="46264"/>
        <a:ext cx="1360382" cy="851985"/>
      </dsp:txXfrm>
    </dsp:sp>
    <dsp:sp modelId="{2AEC7A33-D1D4-4F54-B9DA-47CF2041386F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486503" y="305186"/>
              </a:moveTo>
              <a:arcTo wR="1559742" hR="1559742" stAng="18387232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FD23D-6EAE-4337-A668-40E8D58CF89B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3927551" y="1606007"/>
        <a:ext cx="1360382" cy="851985"/>
      </dsp:txXfrm>
    </dsp:sp>
    <dsp:sp modelId="{2BB7F67A-8D80-4C8C-8895-EAEDBADAC7C9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957789" y="2251307"/>
              </a:moveTo>
              <a:arcTo wR="1559742" hR="1559742" stAng="1579199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B46A5-0DDF-40D3-8A88-DB0C0B7E484B}">
      <dsp:nvSpPr>
        <dsp:cNvPr id="0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2367808" y="3165749"/>
        <a:ext cx="1360382" cy="851985"/>
      </dsp:txXfrm>
    </dsp:sp>
    <dsp:sp modelId="{93AD8C30-A11D-4A43-8CB7-2E124E72A927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632981" y="2814299"/>
              </a:moveTo>
              <a:arcTo wR="1559742" hR="1559742" stAng="7587232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F9D27-A0D7-421C-B9EC-F8158CBA1151}">
      <dsp:nvSpPr>
        <dsp:cNvPr id="0" name=""/>
        <dsp:cNvSpPr/>
      </dsp:nvSpPr>
      <dsp:spPr>
        <a:xfrm>
          <a:off x="761975" y="1559917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808065" y="1606007"/>
        <a:ext cx="1360382" cy="851985"/>
      </dsp:txXfrm>
    </dsp:sp>
    <dsp:sp modelId="{96B09183-6972-4D7C-82DB-B1CE4C95FBE5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161695" y="868178"/>
              </a:moveTo>
              <a:arcTo wR="1559742" hR="1559742" stAng="12379199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EA33F-49F0-4757-B574-C0ED060D1677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10800000"/>
            <a:gd name="adj2" fmla="val 162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45B1F-E93F-45ED-9356-ECFB78B7C410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5400000"/>
            <a:gd name="adj2" fmla="val 108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A6830-B8D2-435F-84CA-ADA01F33D7E6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0"/>
            <a:gd name="adj2" fmla="val 54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8905A-C6DB-4007-A8ED-FE27C962F08F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16200000"/>
            <a:gd name="adj2" fmla="val 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DB22E-13BD-408A-9120-E04F51D41D52}">
      <dsp:nvSpPr>
        <dsp:cNvPr id="0" name=""/>
        <dsp:cNvSpPr/>
      </dsp:nvSpPr>
      <dsp:spPr>
        <a:xfrm>
          <a:off x="1764477" y="1512449"/>
          <a:ext cx="1655621" cy="165562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Controlling</a:t>
          </a:r>
        </a:p>
      </dsp:txBody>
      <dsp:txXfrm>
        <a:off x="2006937" y="1754909"/>
        <a:ext cx="1170701" cy="1170701"/>
      </dsp:txXfrm>
    </dsp:sp>
    <dsp:sp modelId="{4F9844F6-12E0-460C-8BE7-31B1172A6545}">
      <dsp:nvSpPr>
        <dsp:cNvPr id="0" name=""/>
        <dsp:cNvSpPr/>
      </dsp:nvSpPr>
      <dsp:spPr>
        <a:xfrm>
          <a:off x="2012820" y="1470"/>
          <a:ext cx="1158935" cy="115893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Planung</a:t>
          </a:r>
        </a:p>
      </dsp:txBody>
      <dsp:txXfrm>
        <a:off x="2182542" y="171192"/>
        <a:ext cx="819491" cy="819491"/>
      </dsp:txXfrm>
    </dsp:sp>
    <dsp:sp modelId="{83EA508B-2E04-460B-BB30-D93FE742562E}">
      <dsp:nvSpPr>
        <dsp:cNvPr id="0" name=""/>
        <dsp:cNvSpPr/>
      </dsp:nvSpPr>
      <dsp:spPr>
        <a:xfrm>
          <a:off x="3772142" y="1760792"/>
          <a:ext cx="1158935" cy="115893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Durch-führung</a:t>
          </a:r>
        </a:p>
      </dsp:txBody>
      <dsp:txXfrm>
        <a:off x="3941864" y="1930514"/>
        <a:ext cx="819491" cy="819491"/>
      </dsp:txXfrm>
    </dsp:sp>
    <dsp:sp modelId="{018E7F66-FC1E-4C03-895A-341264638343}">
      <dsp:nvSpPr>
        <dsp:cNvPr id="0" name=""/>
        <dsp:cNvSpPr/>
      </dsp:nvSpPr>
      <dsp:spPr>
        <a:xfrm>
          <a:off x="2012820" y="3520114"/>
          <a:ext cx="1158935" cy="115893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Moni-toring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2542" y="3689836"/>
        <a:ext cx="819491" cy="819491"/>
      </dsp:txXfrm>
    </dsp:sp>
    <dsp:sp modelId="{7C1AA592-C56F-4B6B-86E9-B940984B3DCF}">
      <dsp:nvSpPr>
        <dsp:cNvPr id="0" name=""/>
        <dsp:cNvSpPr/>
      </dsp:nvSpPr>
      <dsp:spPr>
        <a:xfrm>
          <a:off x="253498" y="1760792"/>
          <a:ext cx="1158935" cy="1158935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Steu-erung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220" y="1930514"/>
        <a:ext cx="819491" cy="8194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E8F3C-2B19-4E0C-80B5-DC85BC84126F}">
      <dsp:nvSpPr>
        <dsp:cNvPr id="0" name=""/>
        <dsp:cNvSpPr/>
      </dsp:nvSpPr>
      <dsp:spPr>
        <a:xfrm>
          <a:off x="2321718" y="174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2367808" y="46264"/>
        <a:ext cx="1360382" cy="851985"/>
      </dsp:txXfrm>
    </dsp:sp>
    <dsp:sp modelId="{2AEC7A33-D1D4-4F54-B9DA-47CF2041386F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486503" y="305186"/>
              </a:moveTo>
              <a:arcTo wR="1559742" hR="1559742" stAng="18387232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FD23D-6EAE-4337-A668-40E8D58CF89B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3927551" y="1606007"/>
        <a:ext cx="1360382" cy="851985"/>
      </dsp:txXfrm>
    </dsp:sp>
    <dsp:sp modelId="{2BB7F67A-8D80-4C8C-8895-EAEDBADAC7C9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957789" y="2251307"/>
              </a:moveTo>
              <a:arcTo wR="1559742" hR="1559742" stAng="1579199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B46A5-0DDF-40D3-8A88-DB0C0B7E484B}">
      <dsp:nvSpPr>
        <dsp:cNvPr id="0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2367808" y="3165749"/>
        <a:ext cx="1360382" cy="851985"/>
      </dsp:txXfrm>
    </dsp:sp>
    <dsp:sp modelId="{93AD8C30-A11D-4A43-8CB7-2E124E72A927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632981" y="2814299"/>
              </a:moveTo>
              <a:arcTo wR="1559742" hR="1559742" stAng="7587232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F9D27-A0D7-421C-B9EC-F8158CBA1151}">
      <dsp:nvSpPr>
        <dsp:cNvPr id="0" name=""/>
        <dsp:cNvSpPr/>
      </dsp:nvSpPr>
      <dsp:spPr>
        <a:xfrm>
          <a:off x="761975" y="1559917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808065" y="1606007"/>
        <a:ext cx="1360382" cy="851985"/>
      </dsp:txXfrm>
    </dsp:sp>
    <dsp:sp modelId="{96B09183-6972-4D7C-82DB-B1CE4C95FBE5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161695" y="868178"/>
              </a:moveTo>
              <a:arcTo wR="1559742" hR="1559742" stAng="12379199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EA33F-49F0-4757-B574-C0ED060D1677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10800000"/>
            <a:gd name="adj2" fmla="val 16200000"/>
            <a:gd name="adj3" fmla="val 4633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45B1F-E93F-45ED-9356-ECFB78B7C410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5400000"/>
            <a:gd name="adj2" fmla="val 108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A6830-B8D2-435F-84CA-ADA01F33D7E6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0"/>
            <a:gd name="adj2" fmla="val 54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8905A-C6DB-4007-A8ED-FE27C962F08F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16200000"/>
            <a:gd name="adj2" fmla="val 0"/>
            <a:gd name="adj3" fmla="val 4633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DB22E-13BD-408A-9120-E04F51D41D52}">
      <dsp:nvSpPr>
        <dsp:cNvPr id="0" name=""/>
        <dsp:cNvSpPr/>
      </dsp:nvSpPr>
      <dsp:spPr>
        <a:xfrm>
          <a:off x="1764477" y="1512449"/>
          <a:ext cx="1655621" cy="1655621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Controlling</a:t>
          </a:r>
        </a:p>
      </dsp:txBody>
      <dsp:txXfrm>
        <a:off x="2006937" y="1754909"/>
        <a:ext cx="1170701" cy="1170701"/>
      </dsp:txXfrm>
    </dsp:sp>
    <dsp:sp modelId="{4F9844F6-12E0-460C-8BE7-31B1172A6545}">
      <dsp:nvSpPr>
        <dsp:cNvPr id="0" name=""/>
        <dsp:cNvSpPr/>
      </dsp:nvSpPr>
      <dsp:spPr>
        <a:xfrm>
          <a:off x="2012820" y="1470"/>
          <a:ext cx="1158935" cy="115893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Planung</a:t>
          </a:r>
        </a:p>
      </dsp:txBody>
      <dsp:txXfrm>
        <a:off x="2182542" y="171192"/>
        <a:ext cx="819491" cy="819491"/>
      </dsp:txXfrm>
    </dsp:sp>
    <dsp:sp modelId="{83EA508B-2E04-460B-BB30-D93FE742562E}">
      <dsp:nvSpPr>
        <dsp:cNvPr id="0" name=""/>
        <dsp:cNvSpPr/>
      </dsp:nvSpPr>
      <dsp:spPr>
        <a:xfrm>
          <a:off x="3772142" y="1760792"/>
          <a:ext cx="1158935" cy="115893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Durch-führung</a:t>
          </a:r>
        </a:p>
      </dsp:txBody>
      <dsp:txXfrm>
        <a:off x="3941864" y="1930514"/>
        <a:ext cx="819491" cy="819491"/>
      </dsp:txXfrm>
    </dsp:sp>
    <dsp:sp modelId="{018E7F66-FC1E-4C03-895A-341264638343}">
      <dsp:nvSpPr>
        <dsp:cNvPr id="0" name=""/>
        <dsp:cNvSpPr/>
      </dsp:nvSpPr>
      <dsp:spPr>
        <a:xfrm>
          <a:off x="2012820" y="3520114"/>
          <a:ext cx="1158935" cy="115893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Moni-toring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2542" y="3689836"/>
        <a:ext cx="819491" cy="819491"/>
      </dsp:txXfrm>
    </dsp:sp>
    <dsp:sp modelId="{7C1AA592-C56F-4B6B-86E9-B940984B3DCF}">
      <dsp:nvSpPr>
        <dsp:cNvPr id="0" name=""/>
        <dsp:cNvSpPr/>
      </dsp:nvSpPr>
      <dsp:spPr>
        <a:xfrm>
          <a:off x="253498" y="1760792"/>
          <a:ext cx="1158935" cy="115893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Steu-erung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220" y="1930514"/>
        <a:ext cx="819491" cy="8194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F79D7-534D-4996-AE2C-4E6201A31C46}">
      <dsp:nvSpPr>
        <dsp:cNvPr id="0" name=""/>
        <dsp:cNvSpPr/>
      </dsp:nvSpPr>
      <dsp:spPr>
        <a:xfrm>
          <a:off x="2628291" y="0"/>
          <a:ext cx="3816424" cy="3816424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/>
            <a:t>Daten</a:t>
          </a:r>
        </a:p>
      </dsp:txBody>
      <dsp:txXfrm>
        <a:off x="4002967" y="190821"/>
        <a:ext cx="1067072" cy="572463"/>
      </dsp:txXfrm>
    </dsp:sp>
    <dsp:sp modelId="{8D19B0D6-FA8C-4F57-9812-E6E1A9DDED6E}">
      <dsp:nvSpPr>
        <dsp:cNvPr id="0" name=""/>
        <dsp:cNvSpPr/>
      </dsp:nvSpPr>
      <dsp:spPr>
        <a:xfrm>
          <a:off x="3009934" y="763284"/>
          <a:ext cx="3053139" cy="3053139"/>
        </a:xfrm>
        <a:prstGeom prst="ellipse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err="1"/>
            <a:t>Informa-tionen</a:t>
          </a:r>
          <a:endParaRPr lang="de-DE" sz="1300" b="1" kern="1200" dirty="0"/>
        </a:p>
      </dsp:txBody>
      <dsp:txXfrm>
        <a:off x="4002967" y="946473"/>
        <a:ext cx="1067072" cy="549565"/>
      </dsp:txXfrm>
    </dsp:sp>
    <dsp:sp modelId="{B823FF83-3F81-45AD-BDCC-36369B67A516}">
      <dsp:nvSpPr>
        <dsp:cNvPr id="0" name=""/>
        <dsp:cNvSpPr/>
      </dsp:nvSpPr>
      <dsp:spPr>
        <a:xfrm>
          <a:off x="3391576" y="1526569"/>
          <a:ext cx="2289854" cy="2289854"/>
        </a:xfrm>
        <a:prstGeom prst="ellipse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/>
            <a:t>Nachrichten</a:t>
          </a:r>
        </a:p>
      </dsp:txBody>
      <dsp:txXfrm>
        <a:off x="4002967" y="1698308"/>
        <a:ext cx="1067072" cy="515217"/>
      </dsp:txXfrm>
    </dsp:sp>
    <dsp:sp modelId="{39809B6C-28BF-41D5-9C1F-06D83C2E1247}">
      <dsp:nvSpPr>
        <dsp:cNvPr id="0" name=""/>
        <dsp:cNvSpPr/>
      </dsp:nvSpPr>
      <dsp:spPr>
        <a:xfrm>
          <a:off x="3773219" y="2289854"/>
          <a:ext cx="1526569" cy="1526569"/>
        </a:xfrm>
        <a:prstGeom prst="ellips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/>
            <a:t>Botschaften</a:t>
          </a:r>
        </a:p>
      </dsp:txBody>
      <dsp:txXfrm>
        <a:off x="3996780" y="2671496"/>
        <a:ext cx="1079447" cy="76328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F79D7-534D-4996-AE2C-4E6201A31C46}">
      <dsp:nvSpPr>
        <dsp:cNvPr id="0" name=""/>
        <dsp:cNvSpPr/>
      </dsp:nvSpPr>
      <dsp:spPr>
        <a:xfrm>
          <a:off x="2628291" y="0"/>
          <a:ext cx="3816424" cy="3816424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/>
            <a:t>Daten</a:t>
          </a:r>
        </a:p>
      </dsp:txBody>
      <dsp:txXfrm>
        <a:off x="4002967" y="190821"/>
        <a:ext cx="1067072" cy="572463"/>
      </dsp:txXfrm>
    </dsp:sp>
    <dsp:sp modelId="{8D19B0D6-FA8C-4F57-9812-E6E1A9DDED6E}">
      <dsp:nvSpPr>
        <dsp:cNvPr id="0" name=""/>
        <dsp:cNvSpPr/>
      </dsp:nvSpPr>
      <dsp:spPr>
        <a:xfrm>
          <a:off x="3009934" y="763284"/>
          <a:ext cx="3053139" cy="3053139"/>
        </a:xfrm>
        <a:prstGeom prst="ellipse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err="1"/>
            <a:t>Informa-tionen</a:t>
          </a:r>
          <a:endParaRPr lang="de-DE" sz="1300" b="1" kern="1200" dirty="0"/>
        </a:p>
      </dsp:txBody>
      <dsp:txXfrm>
        <a:off x="4002967" y="946473"/>
        <a:ext cx="1067072" cy="549565"/>
      </dsp:txXfrm>
    </dsp:sp>
    <dsp:sp modelId="{B823FF83-3F81-45AD-BDCC-36369B67A516}">
      <dsp:nvSpPr>
        <dsp:cNvPr id="0" name=""/>
        <dsp:cNvSpPr/>
      </dsp:nvSpPr>
      <dsp:spPr>
        <a:xfrm>
          <a:off x="3391576" y="1526569"/>
          <a:ext cx="2289854" cy="2289854"/>
        </a:xfrm>
        <a:prstGeom prst="ellipse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/>
            <a:t>Nachrichten</a:t>
          </a:r>
        </a:p>
      </dsp:txBody>
      <dsp:txXfrm>
        <a:off x="4002967" y="1698308"/>
        <a:ext cx="1067072" cy="515217"/>
      </dsp:txXfrm>
    </dsp:sp>
    <dsp:sp modelId="{39809B6C-28BF-41D5-9C1F-06D83C2E1247}">
      <dsp:nvSpPr>
        <dsp:cNvPr id="0" name=""/>
        <dsp:cNvSpPr/>
      </dsp:nvSpPr>
      <dsp:spPr>
        <a:xfrm>
          <a:off x="3773219" y="2289854"/>
          <a:ext cx="1526569" cy="1526569"/>
        </a:xfrm>
        <a:prstGeom prst="ellips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/>
            <a:t>Botschaften</a:t>
          </a:r>
        </a:p>
      </dsp:txBody>
      <dsp:txXfrm>
        <a:off x="3996780" y="2671496"/>
        <a:ext cx="1079447" cy="763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EA33F-49F0-4757-B574-C0ED060D1677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10800000"/>
            <a:gd name="adj2" fmla="val 16200000"/>
            <a:gd name="adj3" fmla="val 4633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45B1F-E93F-45ED-9356-ECFB78B7C410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5400000"/>
            <a:gd name="adj2" fmla="val 108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A6830-B8D2-435F-84CA-ADA01F33D7E6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0"/>
            <a:gd name="adj2" fmla="val 54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8905A-C6DB-4007-A8ED-FE27C962F08F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16200000"/>
            <a:gd name="adj2" fmla="val 0"/>
            <a:gd name="adj3" fmla="val 4633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DB22E-13BD-408A-9120-E04F51D41D52}">
      <dsp:nvSpPr>
        <dsp:cNvPr id="0" name=""/>
        <dsp:cNvSpPr/>
      </dsp:nvSpPr>
      <dsp:spPr>
        <a:xfrm>
          <a:off x="1764477" y="1512449"/>
          <a:ext cx="1655621" cy="1655621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Controlling</a:t>
          </a:r>
        </a:p>
      </dsp:txBody>
      <dsp:txXfrm>
        <a:off x="2006937" y="1754909"/>
        <a:ext cx="1170701" cy="1170701"/>
      </dsp:txXfrm>
    </dsp:sp>
    <dsp:sp modelId="{4F9844F6-12E0-460C-8BE7-31B1172A6545}">
      <dsp:nvSpPr>
        <dsp:cNvPr id="0" name=""/>
        <dsp:cNvSpPr/>
      </dsp:nvSpPr>
      <dsp:spPr>
        <a:xfrm>
          <a:off x="2012820" y="1470"/>
          <a:ext cx="1158935" cy="115893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Planung</a:t>
          </a:r>
        </a:p>
      </dsp:txBody>
      <dsp:txXfrm>
        <a:off x="2182542" y="171192"/>
        <a:ext cx="819491" cy="819491"/>
      </dsp:txXfrm>
    </dsp:sp>
    <dsp:sp modelId="{83EA508B-2E04-460B-BB30-D93FE742562E}">
      <dsp:nvSpPr>
        <dsp:cNvPr id="0" name=""/>
        <dsp:cNvSpPr/>
      </dsp:nvSpPr>
      <dsp:spPr>
        <a:xfrm>
          <a:off x="3772142" y="1760792"/>
          <a:ext cx="1158935" cy="115893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Durch-führung</a:t>
          </a:r>
        </a:p>
      </dsp:txBody>
      <dsp:txXfrm>
        <a:off x="3941864" y="1930514"/>
        <a:ext cx="819491" cy="819491"/>
      </dsp:txXfrm>
    </dsp:sp>
    <dsp:sp modelId="{018E7F66-FC1E-4C03-895A-341264638343}">
      <dsp:nvSpPr>
        <dsp:cNvPr id="0" name=""/>
        <dsp:cNvSpPr/>
      </dsp:nvSpPr>
      <dsp:spPr>
        <a:xfrm>
          <a:off x="2012820" y="3520114"/>
          <a:ext cx="1158935" cy="115893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Moni-toring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2542" y="3689836"/>
        <a:ext cx="819491" cy="819491"/>
      </dsp:txXfrm>
    </dsp:sp>
    <dsp:sp modelId="{7C1AA592-C56F-4B6B-86E9-B940984B3DCF}">
      <dsp:nvSpPr>
        <dsp:cNvPr id="0" name=""/>
        <dsp:cNvSpPr/>
      </dsp:nvSpPr>
      <dsp:spPr>
        <a:xfrm>
          <a:off x="253498" y="1760792"/>
          <a:ext cx="1158935" cy="115893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Steu-erung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220" y="1930514"/>
        <a:ext cx="819491" cy="819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E8F3C-2B19-4E0C-80B5-DC85BC84126F}">
      <dsp:nvSpPr>
        <dsp:cNvPr id="0" name=""/>
        <dsp:cNvSpPr/>
      </dsp:nvSpPr>
      <dsp:spPr>
        <a:xfrm>
          <a:off x="2321718" y="174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2367808" y="46264"/>
        <a:ext cx="1360382" cy="851985"/>
      </dsp:txXfrm>
    </dsp:sp>
    <dsp:sp modelId="{2AEC7A33-D1D4-4F54-B9DA-47CF2041386F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486503" y="305186"/>
              </a:moveTo>
              <a:arcTo wR="1559742" hR="1559742" stAng="18387232" swAng="1633569"/>
            </a:path>
          </a:pathLst>
        </a:custGeom>
        <a:noFill/>
        <a:ln w="2857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FD23D-6EAE-4337-A668-40E8D58CF89B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3927551" y="1606007"/>
        <a:ext cx="1360382" cy="851985"/>
      </dsp:txXfrm>
    </dsp:sp>
    <dsp:sp modelId="{2BB7F67A-8D80-4C8C-8895-EAEDBADAC7C9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957789" y="2251307"/>
              </a:moveTo>
              <a:arcTo wR="1559742" hR="1559742" stAng="1579199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B46A5-0DDF-40D3-8A88-DB0C0B7E484B}">
      <dsp:nvSpPr>
        <dsp:cNvPr id="0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2367808" y="3165749"/>
        <a:ext cx="1360382" cy="851985"/>
      </dsp:txXfrm>
    </dsp:sp>
    <dsp:sp modelId="{93AD8C30-A11D-4A43-8CB7-2E124E72A927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632981" y="2814299"/>
              </a:moveTo>
              <a:arcTo wR="1559742" hR="1559742" stAng="7587232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F9D27-A0D7-421C-B9EC-F8158CBA1151}">
      <dsp:nvSpPr>
        <dsp:cNvPr id="0" name=""/>
        <dsp:cNvSpPr/>
      </dsp:nvSpPr>
      <dsp:spPr>
        <a:xfrm>
          <a:off x="761975" y="1559917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808065" y="1606007"/>
        <a:ext cx="1360382" cy="851985"/>
      </dsp:txXfrm>
    </dsp:sp>
    <dsp:sp modelId="{96B09183-6972-4D7C-82DB-B1CE4C95FBE5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161695" y="868178"/>
              </a:moveTo>
              <a:arcTo wR="1559742" hR="1559742" stAng="12379199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EA33F-49F0-4757-B574-C0ED060D1677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10800000"/>
            <a:gd name="adj2" fmla="val 162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45B1F-E93F-45ED-9356-ECFB78B7C410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5400000"/>
            <a:gd name="adj2" fmla="val 108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A6830-B8D2-435F-84CA-ADA01F33D7E6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0"/>
            <a:gd name="adj2" fmla="val 54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8905A-C6DB-4007-A8ED-FE27C962F08F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16200000"/>
            <a:gd name="adj2" fmla="val 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DB22E-13BD-408A-9120-E04F51D41D52}">
      <dsp:nvSpPr>
        <dsp:cNvPr id="0" name=""/>
        <dsp:cNvSpPr/>
      </dsp:nvSpPr>
      <dsp:spPr>
        <a:xfrm>
          <a:off x="1764477" y="1512449"/>
          <a:ext cx="1655621" cy="165562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Controlling</a:t>
          </a:r>
        </a:p>
      </dsp:txBody>
      <dsp:txXfrm>
        <a:off x="2006937" y="1754909"/>
        <a:ext cx="1170701" cy="1170701"/>
      </dsp:txXfrm>
    </dsp:sp>
    <dsp:sp modelId="{4F9844F6-12E0-460C-8BE7-31B1172A6545}">
      <dsp:nvSpPr>
        <dsp:cNvPr id="0" name=""/>
        <dsp:cNvSpPr/>
      </dsp:nvSpPr>
      <dsp:spPr>
        <a:xfrm>
          <a:off x="2012820" y="1470"/>
          <a:ext cx="1158935" cy="1158935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Planung</a:t>
          </a:r>
        </a:p>
      </dsp:txBody>
      <dsp:txXfrm>
        <a:off x="2182542" y="171192"/>
        <a:ext cx="819491" cy="819491"/>
      </dsp:txXfrm>
    </dsp:sp>
    <dsp:sp modelId="{83EA508B-2E04-460B-BB30-D93FE742562E}">
      <dsp:nvSpPr>
        <dsp:cNvPr id="0" name=""/>
        <dsp:cNvSpPr/>
      </dsp:nvSpPr>
      <dsp:spPr>
        <a:xfrm>
          <a:off x="3772142" y="1760792"/>
          <a:ext cx="1158935" cy="115893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Durch-führung</a:t>
          </a:r>
        </a:p>
      </dsp:txBody>
      <dsp:txXfrm>
        <a:off x="3941864" y="1930514"/>
        <a:ext cx="819491" cy="819491"/>
      </dsp:txXfrm>
    </dsp:sp>
    <dsp:sp modelId="{018E7F66-FC1E-4C03-895A-341264638343}">
      <dsp:nvSpPr>
        <dsp:cNvPr id="0" name=""/>
        <dsp:cNvSpPr/>
      </dsp:nvSpPr>
      <dsp:spPr>
        <a:xfrm>
          <a:off x="2012820" y="3520114"/>
          <a:ext cx="1158935" cy="115893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Moni-toring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2542" y="3689836"/>
        <a:ext cx="819491" cy="819491"/>
      </dsp:txXfrm>
    </dsp:sp>
    <dsp:sp modelId="{7C1AA592-C56F-4B6B-86E9-B940984B3DCF}">
      <dsp:nvSpPr>
        <dsp:cNvPr id="0" name=""/>
        <dsp:cNvSpPr/>
      </dsp:nvSpPr>
      <dsp:spPr>
        <a:xfrm>
          <a:off x="253498" y="1760792"/>
          <a:ext cx="1158935" cy="115893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Steu-erung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220" y="1930514"/>
        <a:ext cx="819491" cy="8194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E8F3C-2B19-4E0C-80B5-DC85BC84126F}">
      <dsp:nvSpPr>
        <dsp:cNvPr id="0" name=""/>
        <dsp:cNvSpPr/>
      </dsp:nvSpPr>
      <dsp:spPr>
        <a:xfrm>
          <a:off x="2321718" y="174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2367808" y="46264"/>
        <a:ext cx="1360382" cy="851985"/>
      </dsp:txXfrm>
    </dsp:sp>
    <dsp:sp modelId="{2AEC7A33-D1D4-4F54-B9DA-47CF2041386F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486503" y="305186"/>
              </a:moveTo>
              <a:arcTo wR="1559742" hR="1559742" stAng="18387232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FD23D-6EAE-4337-A668-40E8D58CF89B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3927551" y="1606007"/>
        <a:ext cx="1360382" cy="851985"/>
      </dsp:txXfrm>
    </dsp:sp>
    <dsp:sp modelId="{2BB7F67A-8D80-4C8C-8895-EAEDBADAC7C9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957789" y="2251307"/>
              </a:moveTo>
              <a:arcTo wR="1559742" hR="1559742" stAng="1579199" swAng="1633569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B46A5-0DDF-40D3-8A88-DB0C0B7E484B}">
      <dsp:nvSpPr>
        <dsp:cNvPr id="0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2367808" y="3165749"/>
        <a:ext cx="1360382" cy="851985"/>
      </dsp:txXfrm>
    </dsp:sp>
    <dsp:sp modelId="{93AD8C30-A11D-4A43-8CB7-2E124E72A927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632981" y="2814299"/>
              </a:moveTo>
              <a:arcTo wR="1559742" hR="1559742" stAng="7587232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F9D27-A0D7-421C-B9EC-F8158CBA1151}">
      <dsp:nvSpPr>
        <dsp:cNvPr id="0" name=""/>
        <dsp:cNvSpPr/>
      </dsp:nvSpPr>
      <dsp:spPr>
        <a:xfrm>
          <a:off x="761975" y="1559917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808065" y="1606007"/>
        <a:ext cx="1360382" cy="851985"/>
      </dsp:txXfrm>
    </dsp:sp>
    <dsp:sp modelId="{96B09183-6972-4D7C-82DB-B1CE4C95FBE5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161695" y="868178"/>
              </a:moveTo>
              <a:arcTo wR="1559742" hR="1559742" stAng="12379199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EA33F-49F0-4757-B574-C0ED060D1677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10800000"/>
            <a:gd name="adj2" fmla="val 162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45B1F-E93F-45ED-9356-ECFB78B7C410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5400000"/>
            <a:gd name="adj2" fmla="val 108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A6830-B8D2-435F-84CA-ADA01F33D7E6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0"/>
            <a:gd name="adj2" fmla="val 54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8905A-C6DB-4007-A8ED-FE27C962F08F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16200000"/>
            <a:gd name="adj2" fmla="val 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DB22E-13BD-408A-9120-E04F51D41D52}">
      <dsp:nvSpPr>
        <dsp:cNvPr id="0" name=""/>
        <dsp:cNvSpPr/>
      </dsp:nvSpPr>
      <dsp:spPr>
        <a:xfrm>
          <a:off x="1764477" y="1512449"/>
          <a:ext cx="1655621" cy="165562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Controlling</a:t>
          </a:r>
        </a:p>
      </dsp:txBody>
      <dsp:txXfrm>
        <a:off x="2006937" y="1754909"/>
        <a:ext cx="1170701" cy="1170701"/>
      </dsp:txXfrm>
    </dsp:sp>
    <dsp:sp modelId="{4F9844F6-12E0-460C-8BE7-31B1172A6545}">
      <dsp:nvSpPr>
        <dsp:cNvPr id="0" name=""/>
        <dsp:cNvSpPr/>
      </dsp:nvSpPr>
      <dsp:spPr>
        <a:xfrm>
          <a:off x="2012820" y="1470"/>
          <a:ext cx="1158935" cy="115893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Planung</a:t>
          </a:r>
        </a:p>
      </dsp:txBody>
      <dsp:txXfrm>
        <a:off x="2182542" y="171192"/>
        <a:ext cx="819491" cy="819491"/>
      </dsp:txXfrm>
    </dsp:sp>
    <dsp:sp modelId="{83EA508B-2E04-460B-BB30-D93FE742562E}">
      <dsp:nvSpPr>
        <dsp:cNvPr id="0" name=""/>
        <dsp:cNvSpPr/>
      </dsp:nvSpPr>
      <dsp:spPr>
        <a:xfrm>
          <a:off x="3772142" y="1760792"/>
          <a:ext cx="1158935" cy="1158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Durch-führung</a:t>
          </a:r>
        </a:p>
      </dsp:txBody>
      <dsp:txXfrm>
        <a:off x="3941864" y="1930514"/>
        <a:ext cx="819491" cy="819491"/>
      </dsp:txXfrm>
    </dsp:sp>
    <dsp:sp modelId="{018E7F66-FC1E-4C03-895A-341264638343}">
      <dsp:nvSpPr>
        <dsp:cNvPr id="0" name=""/>
        <dsp:cNvSpPr/>
      </dsp:nvSpPr>
      <dsp:spPr>
        <a:xfrm>
          <a:off x="2012820" y="3520114"/>
          <a:ext cx="1158935" cy="115893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Moni-toring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2542" y="3689836"/>
        <a:ext cx="819491" cy="819491"/>
      </dsp:txXfrm>
    </dsp:sp>
    <dsp:sp modelId="{7C1AA592-C56F-4B6B-86E9-B940984B3DCF}">
      <dsp:nvSpPr>
        <dsp:cNvPr id="0" name=""/>
        <dsp:cNvSpPr/>
      </dsp:nvSpPr>
      <dsp:spPr>
        <a:xfrm>
          <a:off x="253498" y="1760792"/>
          <a:ext cx="1158935" cy="115893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Steu-erung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220" y="1930514"/>
        <a:ext cx="819491" cy="8194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E8F3C-2B19-4E0C-80B5-DC85BC84126F}">
      <dsp:nvSpPr>
        <dsp:cNvPr id="0" name=""/>
        <dsp:cNvSpPr/>
      </dsp:nvSpPr>
      <dsp:spPr>
        <a:xfrm>
          <a:off x="2321718" y="174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2367808" y="46264"/>
        <a:ext cx="1360382" cy="851985"/>
      </dsp:txXfrm>
    </dsp:sp>
    <dsp:sp modelId="{2AEC7A33-D1D4-4F54-B9DA-47CF2041386F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486503" y="305186"/>
              </a:moveTo>
              <a:arcTo wR="1559742" hR="1559742" stAng="18387232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FD23D-6EAE-4337-A668-40E8D58CF89B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3927551" y="1606007"/>
        <a:ext cx="1360382" cy="851985"/>
      </dsp:txXfrm>
    </dsp:sp>
    <dsp:sp modelId="{2BB7F67A-8D80-4C8C-8895-EAEDBADAC7C9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957789" y="2251307"/>
              </a:moveTo>
              <a:arcTo wR="1559742" hR="1559742" stAng="1579199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B46A5-0DDF-40D3-8A88-DB0C0B7E484B}">
      <dsp:nvSpPr>
        <dsp:cNvPr id="0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2367808" y="3165749"/>
        <a:ext cx="1360382" cy="851985"/>
      </dsp:txXfrm>
    </dsp:sp>
    <dsp:sp modelId="{93AD8C30-A11D-4A43-8CB7-2E124E72A927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632981" y="2814299"/>
              </a:moveTo>
              <a:arcTo wR="1559742" hR="1559742" stAng="7587232" swAng="1633569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F9D27-A0D7-421C-B9EC-F8158CBA1151}">
      <dsp:nvSpPr>
        <dsp:cNvPr id="0" name=""/>
        <dsp:cNvSpPr/>
      </dsp:nvSpPr>
      <dsp:spPr>
        <a:xfrm>
          <a:off x="761975" y="1559917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808065" y="1606007"/>
        <a:ext cx="1360382" cy="851985"/>
      </dsp:txXfrm>
    </dsp:sp>
    <dsp:sp modelId="{96B09183-6972-4D7C-82DB-B1CE4C95FBE5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161695" y="868178"/>
              </a:moveTo>
              <a:arcTo wR="1559742" hR="1559742" stAng="12379199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EA33F-49F0-4757-B574-C0ED060D1677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10800000"/>
            <a:gd name="adj2" fmla="val 162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45B1F-E93F-45ED-9356-ECFB78B7C410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5400000"/>
            <a:gd name="adj2" fmla="val 108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A6830-B8D2-435F-84CA-ADA01F33D7E6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0"/>
            <a:gd name="adj2" fmla="val 54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8905A-C6DB-4007-A8ED-FE27C962F08F}">
      <dsp:nvSpPr>
        <dsp:cNvPr id="0" name=""/>
        <dsp:cNvSpPr/>
      </dsp:nvSpPr>
      <dsp:spPr>
        <a:xfrm>
          <a:off x="791244" y="539216"/>
          <a:ext cx="3602086" cy="3602086"/>
        </a:xfrm>
        <a:prstGeom prst="blockArc">
          <a:avLst>
            <a:gd name="adj1" fmla="val 16200000"/>
            <a:gd name="adj2" fmla="val 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DB22E-13BD-408A-9120-E04F51D41D52}">
      <dsp:nvSpPr>
        <dsp:cNvPr id="0" name=""/>
        <dsp:cNvSpPr/>
      </dsp:nvSpPr>
      <dsp:spPr>
        <a:xfrm>
          <a:off x="1764477" y="1512449"/>
          <a:ext cx="1655621" cy="165562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Controlling</a:t>
          </a:r>
        </a:p>
      </dsp:txBody>
      <dsp:txXfrm>
        <a:off x="2006937" y="1754909"/>
        <a:ext cx="1170701" cy="1170701"/>
      </dsp:txXfrm>
    </dsp:sp>
    <dsp:sp modelId="{4F9844F6-12E0-460C-8BE7-31B1172A6545}">
      <dsp:nvSpPr>
        <dsp:cNvPr id="0" name=""/>
        <dsp:cNvSpPr/>
      </dsp:nvSpPr>
      <dsp:spPr>
        <a:xfrm>
          <a:off x="2012820" y="1470"/>
          <a:ext cx="1158935" cy="115893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Planung</a:t>
          </a:r>
        </a:p>
      </dsp:txBody>
      <dsp:txXfrm>
        <a:off x="2182542" y="171192"/>
        <a:ext cx="819491" cy="819491"/>
      </dsp:txXfrm>
    </dsp:sp>
    <dsp:sp modelId="{83EA508B-2E04-460B-BB30-D93FE742562E}">
      <dsp:nvSpPr>
        <dsp:cNvPr id="0" name=""/>
        <dsp:cNvSpPr/>
      </dsp:nvSpPr>
      <dsp:spPr>
        <a:xfrm>
          <a:off x="3772142" y="1760792"/>
          <a:ext cx="1158935" cy="115893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Durch-führung</a:t>
          </a:r>
        </a:p>
      </dsp:txBody>
      <dsp:txXfrm>
        <a:off x="3941864" y="1930514"/>
        <a:ext cx="819491" cy="819491"/>
      </dsp:txXfrm>
    </dsp:sp>
    <dsp:sp modelId="{018E7F66-FC1E-4C03-895A-341264638343}">
      <dsp:nvSpPr>
        <dsp:cNvPr id="0" name=""/>
        <dsp:cNvSpPr/>
      </dsp:nvSpPr>
      <dsp:spPr>
        <a:xfrm>
          <a:off x="2012820" y="3520114"/>
          <a:ext cx="1158935" cy="1158935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Moni-toring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2542" y="3689836"/>
        <a:ext cx="819491" cy="819491"/>
      </dsp:txXfrm>
    </dsp:sp>
    <dsp:sp modelId="{7C1AA592-C56F-4B6B-86E9-B940984B3DCF}">
      <dsp:nvSpPr>
        <dsp:cNvPr id="0" name=""/>
        <dsp:cNvSpPr/>
      </dsp:nvSpPr>
      <dsp:spPr>
        <a:xfrm>
          <a:off x="253498" y="1760792"/>
          <a:ext cx="1158935" cy="115893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Steu-erung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220" y="1930514"/>
        <a:ext cx="819491" cy="8194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E8F3C-2B19-4E0C-80B5-DC85BC84126F}">
      <dsp:nvSpPr>
        <dsp:cNvPr id="0" name=""/>
        <dsp:cNvSpPr/>
      </dsp:nvSpPr>
      <dsp:spPr>
        <a:xfrm>
          <a:off x="2321718" y="174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2367808" y="46264"/>
        <a:ext cx="1360382" cy="851985"/>
      </dsp:txXfrm>
    </dsp:sp>
    <dsp:sp modelId="{2AEC7A33-D1D4-4F54-B9DA-47CF2041386F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486503" y="305186"/>
              </a:moveTo>
              <a:arcTo wR="1559742" hR="1559742" stAng="18387232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FD23D-6EAE-4337-A668-40E8D58CF89B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3927551" y="1606007"/>
        <a:ext cx="1360382" cy="851985"/>
      </dsp:txXfrm>
    </dsp:sp>
    <dsp:sp modelId="{2BB7F67A-8D80-4C8C-8895-EAEDBADAC7C9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957789" y="2251307"/>
              </a:moveTo>
              <a:arcTo wR="1559742" hR="1559742" stAng="1579199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B46A5-0DDF-40D3-8A88-DB0C0B7E484B}">
      <dsp:nvSpPr>
        <dsp:cNvPr id="0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2367808" y="3165749"/>
        <a:ext cx="1360382" cy="851985"/>
      </dsp:txXfrm>
    </dsp:sp>
    <dsp:sp modelId="{93AD8C30-A11D-4A43-8CB7-2E124E72A927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632981" y="2814299"/>
              </a:moveTo>
              <a:arcTo wR="1559742" hR="1559742" stAng="7587232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F9D27-A0D7-421C-B9EC-F8158CBA1151}">
      <dsp:nvSpPr>
        <dsp:cNvPr id="0" name=""/>
        <dsp:cNvSpPr/>
      </dsp:nvSpPr>
      <dsp:spPr>
        <a:xfrm>
          <a:off x="761975" y="1559917"/>
          <a:ext cx="1452562" cy="9441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/>
            <a:t>  </a:t>
          </a:r>
        </a:p>
      </dsp:txBody>
      <dsp:txXfrm>
        <a:off x="808065" y="1606007"/>
        <a:ext cx="1360382" cy="851985"/>
      </dsp:txXfrm>
    </dsp:sp>
    <dsp:sp modelId="{96B09183-6972-4D7C-82DB-B1CE4C95FBE5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161695" y="868178"/>
              </a:moveTo>
              <a:arcTo wR="1559742" hR="1559742" stAng="12379199" swAng="1633569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F52F2-40FE-4F32-8418-4C8965ABDA33}" type="datetimeFigureOut">
              <a:rPr lang="de-DE" smtClean="0"/>
              <a:t>12.04.2018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EE7F7-5547-40E0-9971-4C580FEA10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256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6456B-B1E4-43B3-B32F-05427F0B5E7A}" type="datetimeFigureOut">
              <a:rPr lang="de-DE" smtClean="0"/>
              <a:t>12.04.2018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A4E1-25E4-4823-9D1F-2021E4C06C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3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altLang="de-DE"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443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A4E1-25E4-4823-9D1F-2021E4C06C1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9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A4E1-25E4-4823-9D1F-2021E4C06C1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76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A4E1-25E4-4823-9D1F-2021E4C06C1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92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BC75-B481-4B54-BDE5-EA53C38547D0}" type="datetime1">
              <a:rPr lang="de-DE" smtClean="0"/>
              <a:t>12.04.2018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Internationaler Controller Verein eV - AK Berlin-Brandenburg - 62. AK 12./13.04.2018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80C3-F4E7-4C9B-9E1A-2DCF514C0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8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58C8-3109-4919-B491-71C2D8D53408}" type="datetime1">
              <a:rPr lang="de-DE" smtClean="0"/>
              <a:t>12.04.2018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Internationaler Controller Verein eV - AK Berlin-Brandenburg - 62. AK 12./13.04.2018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80C3-F4E7-4C9B-9E1A-2DCF514C0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89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DB09-F05B-46E7-A83C-991E40741EF6}" type="datetime1">
              <a:rPr lang="de-DE" smtClean="0"/>
              <a:t>12.04.2018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Internationaler Controller Verein eV - AK Berlin-Brandenburg - 62. AK 12./13.04.2018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80C3-F4E7-4C9B-9E1A-2DCF514C0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66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CV_Logo_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525" y="-6350"/>
            <a:ext cx="1514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5" descr="ICV_Claim_grau_RGB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6494463"/>
            <a:ext cx="2338387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508000" y="6521450"/>
            <a:ext cx="40318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de-DE" altLang="de-DE" sz="600" dirty="0"/>
              <a:t>Internationaler Controller Verein eV | www.controllerverein.com | AK Berlin-Brandenburg | 62. AK 12./</a:t>
            </a:r>
            <a:r>
              <a:rPr lang="de-DE" altLang="de-DE" sz="600" dirty="0" smtClean="0"/>
              <a:t>13.04.2018</a:t>
            </a:r>
            <a:endParaRPr lang="de-DE" altLang="de-DE" sz="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363" y="1036638"/>
            <a:ext cx="4229100" cy="1793875"/>
          </a:xfrm>
        </p:spPr>
        <p:txBody>
          <a:bodyPr anchor="b"/>
          <a:lstStyle>
            <a:lvl1pPr>
              <a:defRPr sz="2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390853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E187-8A6C-4686-93E3-24376086A81B}" type="datetime1">
              <a:rPr lang="de-DE" smtClean="0"/>
              <a:t>12.04.2018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Internationaler Controller Verein eV - AK Berlin-Brandenburg - 62. AK 12./13.04.2018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80C3-F4E7-4C9B-9E1A-2DCF514C0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19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F3F7-C85B-4A65-AC36-5A17DDE99FD2}" type="datetime1">
              <a:rPr lang="de-DE" smtClean="0"/>
              <a:t>12.04.2018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Internationaler Controller Verein eV - AK Berlin-Brandenburg - 62. AK 12./13.04.2018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80C3-F4E7-4C9B-9E1A-2DCF514C0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46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E2C4-D612-47D4-B735-E2C670585C8E}" type="datetime1">
              <a:rPr lang="de-DE" smtClean="0"/>
              <a:t>12.04.2018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Internationaler Controller Verein eV - AK Berlin-Brandenburg - 62. AK 12./13.04.2018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80C3-F4E7-4C9B-9E1A-2DCF514C0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19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3775-F4AB-4618-80C2-337E2C8856CC}" type="datetime1">
              <a:rPr lang="de-DE" smtClean="0"/>
              <a:t>12.04.2018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Internationaler Controller Verein eV - AK Berlin-Brandenburg - 62. AK 12./13.04.2018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80C3-F4E7-4C9B-9E1A-2DCF514C0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53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3D42-5BB1-4395-83EA-5328238574B0}" type="datetime1">
              <a:rPr lang="de-DE" smtClean="0"/>
              <a:t>12.04.2018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Internationaler Controller Verein eV - AK Berlin-Brandenburg - 62. AK 12./13.04.2018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80C3-F4E7-4C9B-9E1A-2DCF514C0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72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73A1-849B-4FCB-9473-244EDAA04D47}" type="datetime1">
              <a:rPr lang="de-DE" smtClean="0"/>
              <a:t>12.04.2018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Internationaler Controller Verein eV - AK Berlin-Brandenburg - 62. AK 12./13.04.2018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80C3-F4E7-4C9B-9E1A-2DCF514C0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01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036E-B48A-4C95-A0DE-03962B124248}" type="datetime1">
              <a:rPr lang="de-DE" smtClean="0"/>
              <a:t>12.04.2018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Internationaler Controller Verein eV - AK Berlin-Brandenburg - 62. AK 12./13.04.2018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80C3-F4E7-4C9B-9E1A-2DCF514C0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10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D30-5AEC-4C89-9EA0-C21968FB1BCD}" type="datetime1">
              <a:rPr lang="de-DE" smtClean="0"/>
              <a:t>12.04.2018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Internationaler Controller Verein eV - AK Berlin-Brandenburg - 62. AK 12./13.04.2018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80C3-F4E7-4C9B-9E1A-2DCF514C0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6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AB783-1750-4FEA-9023-54153C2E8B5D}" type="datetime1">
              <a:rPr lang="de-DE" smtClean="0"/>
              <a:t>12.04.2018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Internationaler Controller Verein eV - AK Berlin-Brandenburg - 62. AK 12./13.04.2018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80C3-F4E7-4C9B-9E1A-2DCF514C02A6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" descr="ICV_Logo_RGB.ai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525" y="-6350"/>
            <a:ext cx="1514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96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Titelbild_neu122008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2852936"/>
            <a:ext cx="4640263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0850" y="379413"/>
            <a:ext cx="7613650" cy="582612"/>
          </a:xfrm>
        </p:spPr>
        <p:txBody>
          <a:bodyPr lIns="0" tIns="0"/>
          <a:lstStyle/>
          <a:p>
            <a:pPr eaLnBrk="1" hangingPunct="1"/>
            <a:r>
              <a:rPr lang="de-DE" altLang="de-DE" sz="2600" dirty="0"/>
              <a:t>62. AK Tagung Berlin-Brandenburg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1835696" y="1484784"/>
            <a:ext cx="6587579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altLang="de-DE" sz="2800" b="1" i="1" dirty="0">
                <a:solidFill>
                  <a:srgbClr val="2254A0"/>
                </a:solidFill>
              </a:rPr>
              <a:t>Visualisierung mit Standards</a:t>
            </a:r>
            <a:br>
              <a:rPr lang="de-DE" altLang="de-DE" sz="2800" b="1" i="1" dirty="0">
                <a:solidFill>
                  <a:srgbClr val="2254A0"/>
                </a:solidFill>
              </a:rPr>
            </a:br>
            <a:r>
              <a:rPr lang="de-DE" altLang="de-DE" sz="2800" b="1" i="1" dirty="0">
                <a:solidFill>
                  <a:srgbClr val="2254A0"/>
                </a:solidFill>
              </a:rPr>
              <a:t>und wie kann ich Botschaften senden</a:t>
            </a:r>
            <a:r>
              <a:rPr lang="de-DE" altLang="de-DE" sz="2800" b="1" dirty="0">
                <a:solidFill>
                  <a:srgbClr val="2254A0"/>
                </a:solidFill>
              </a:rPr>
              <a:t/>
            </a:r>
            <a:br>
              <a:rPr lang="de-DE" altLang="de-DE" sz="2800" b="1" dirty="0">
                <a:solidFill>
                  <a:srgbClr val="2254A0"/>
                </a:solidFill>
              </a:rPr>
            </a:br>
            <a:endParaRPr lang="de-DE" altLang="de-DE" b="1" dirty="0">
              <a:solidFill>
                <a:srgbClr val="2254A0"/>
              </a:solidFill>
            </a:endParaRPr>
          </a:p>
          <a:p>
            <a:pPr marL="1368000" lvl="2" indent="0" algn="r">
              <a:spcBef>
                <a:spcPts val="600"/>
              </a:spcBef>
            </a:pPr>
            <a:endParaRPr lang="de-DE" altLang="de-DE" sz="2000" b="1" dirty="0">
              <a:solidFill>
                <a:srgbClr val="2254A0"/>
              </a:solidFill>
            </a:endParaRPr>
          </a:p>
          <a:p>
            <a:pPr marL="1368000" lvl="2" indent="0" algn="r">
              <a:spcBef>
                <a:spcPts val="600"/>
              </a:spcBef>
            </a:pPr>
            <a:r>
              <a:rPr lang="de-DE" altLang="de-DE" sz="2000" b="1" dirty="0">
                <a:solidFill>
                  <a:srgbClr val="2254A0"/>
                </a:solidFill>
              </a:rPr>
              <a:t> </a:t>
            </a:r>
            <a:br>
              <a:rPr lang="de-DE" altLang="de-DE" sz="2000" b="1" dirty="0">
                <a:solidFill>
                  <a:srgbClr val="2254A0"/>
                </a:solidFill>
              </a:rPr>
            </a:br>
            <a:r>
              <a:rPr lang="de-DE" altLang="de-DE" sz="1800" b="1" dirty="0">
                <a:solidFill>
                  <a:srgbClr val="2254A0"/>
                </a:solidFill>
              </a:rPr>
              <a:t>Vorbereitungsteam</a:t>
            </a:r>
          </a:p>
          <a:p>
            <a:pPr marL="1368000" lvl="2" indent="0" algn="r">
              <a:spcBef>
                <a:spcPts val="600"/>
              </a:spcBef>
            </a:pPr>
            <a:r>
              <a:rPr lang="de-DE" alt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Carsten Schumann</a:t>
            </a:r>
          </a:p>
          <a:p>
            <a:pPr marL="1368000" lvl="2" indent="0" algn="r">
              <a:spcBef>
                <a:spcPts val="600"/>
              </a:spcBef>
            </a:pPr>
            <a:r>
              <a:rPr lang="de-DE" alt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Stefanie Fürst</a:t>
            </a:r>
          </a:p>
          <a:p>
            <a:pPr marL="1368000" lvl="2" indent="0" algn="r">
              <a:spcBef>
                <a:spcPts val="600"/>
              </a:spcBef>
            </a:pPr>
            <a:r>
              <a:rPr lang="de-DE" alt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Kyanusch</a:t>
            </a:r>
            <a:r>
              <a:rPr lang="de-DE" alt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Kay</a:t>
            </a:r>
          </a:p>
          <a:p>
            <a:pPr marL="1368000" lvl="2" indent="0" algn="r">
              <a:spcBef>
                <a:spcPts val="600"/>
              </a:spcBef>
            </a:pPr>
            <a:r>
              <a:rPr lang="de-DE" alt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</a:t>
            </a:r>
            <a:r>
              <a:rPr lang="de-DE" alt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Stitz</a:t>
            </a:r>
            <a:endParaRPr lang="de-DE" altLang="de-DE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8000" lvl="2" indent="0" algn="r">
              <a:spcBef>
                <a:spcPts val="600"/>
              </a:spcBef>
            </a:pPr>
            <a:endParaRPr lang="de-DE" altLang="de-DE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0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b="1" i="1" dirty="0" smtClean="0"/>
              <a:t>Visualisierung – </a:t>
            </a:r>
            <a:r>
              <a:rPr lang="de-DE" sz="2800" b="1" i="1" dirty="0" smtClean="0">
                <a:solidFill>
                  <a:schemeClr val="accent1"/>
                </a:solidFill>
              </a:rPr>
              <a:t>Einführung</a:t>
            </a:r>
            <a:endParaRPr lang="de-DE" sz="2800" i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6B497C8-7C52-4F30-A229-946F6E4CD5E2}"/>
              </a:ext>
            </a:extLst>
          </p:cNvPr>
          <p:cNvSpPr/>
          <p:nvPr/>
        </p:nvSpPr>
        <p:spPr>
          <a:xfrm>
            <a:off x="3940405" y="2004972"/>
            <a:ext cx="47463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"Imagination or visualization, and in particular the use of diagrams, has a crucial part to play in scientific investigation."</a:t>
            </a:r>
          </a:p>
          <a:p>
            <a:endParaRPr lang="en-US" sz="2800" dirty="0"/>
          </a:p>
          <a:p>
            <a:r>
              <a:rPr lang="de-DE" sz="2400" dirty="0" smtClean="0"/>
              <a:t>Rene </a:t>
            </a:r>
            <a:r>
              <a:rPr lang="de-DE" sz="2400" dirty="0"/>
              <a:t>Descartes (1637)</a:t>
            </a:r>
            <a:r>
              <a:rPr lang="en-US" sz="2400" dirty="0"/>
              <a:t> </a:t>
            </a:r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D99FF3-DC0D-4AA5-AEC7-79E63E19D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02" y="2004972"/>
            <a:ext cx="2095500" cy="2562225"/>
          </a:xfrm>
          <a:prstGeom prst="rect">
            <a:avLst/>
          </a:prstGeom>
        </p:spPr>
      </p:pic>
      <p:sp>
        <p:nvSpPr>
          <p:cNvPr id="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5588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1" dirty="0"/>
              <a:t>Was ist Visualisierung?</a:t>
            </a:r>
            <a:endParaRPr lang="de-DE" b="1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Die Verarbeitung von Informationen in Bilder durch Einsatz von Texten und/oder Grafiken.  </a:t>
            </a:r>
          </a:p>
          <a:p>
            <a:endParaRPr lang="de-DE" sz="2400" dirty="0"/>
          </a:p>
          <a:p>
            <a:r>
              <a:rPr lang="de-DE" sz="2800" b="1" dirty="0"/>
              <a:t>Warum visualisieren?</a:t>
            </a:r>
            <a:endParaRPr lang="de-DE" sz="2800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b="1" i="1" dirty="0" smtClean="0"/>
              <a:t>Visualisierung – </a:t>
            </a:r>
            <a:r>
              <a:rPr lang="de-DE" sz="2800" b="1" i="1" dirty="0" smtClean="0">
                <a:solidFill>
                  <a:schemeClr val="accent1"/>
                </a:solidFill>
              </a:rPr>
              <a:t>Definition</a:t>
            </a:r>
            <a:endParaRPr lang="de-DE" sz="2800" i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E6906E9-E3FE-4907-A83F-627D2829D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640" y="4358600"/>
            <a:ext cx="1950720" cy="1950720"/>
          </a:xfrm>
          <a:prstGeom prst="rect">
            <a:avLst/>
          </a:prstGeom>
        </p:spPr>
      </p:pic>
      <p:sp>
        <p:nvSpPr>
          <p:cNvPr id="6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2720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b="1" i="1" dirty="0"/>
              <a:t>Visualisierung – </a:t>
            </a:r>
            <a:r>
              <a:rPr lang="de-DE" sz="2800" b="1" i="1" dirty="0">
                <a:solidFill>
                  <a:schemeClr val="accent1"/>
                </a:solidFill>
              </a:rPr>
              <a:t>Warum visualisieren?</a:t>
            </a:r>
            <a:endParaRPr lang="de-DE" sz="280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93A1B4-A962-4F5C-A62D-2C9607247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163070"/>
            <a:ext cx="2390803" cy="2217064"/>
          </a:xfrm>
          <a:prstGeom prst="rect">
            <a:avLst/>
          </a:prstGeom>
        </p:spPr>
      </p:pic>
      <p:sp>
        <p:nvSpPr>
          <p:cNvPr id="12" name="Textfeld 15">
            <a:extLst>
              <a:ext uri="{FF2B5EF4-FFF2-40B4-BE49-F238E27FC236}">
                <a16:creationId xmlns:a16="http://schemas.microsoft.com/office/drawing/2014/main" id="{82B76588-FB01-4857-9135-C02C0317EC9A}"/>
              </a:ext>
            </a:extLst>
          </p:cNvPr>
          <p:cNvSpPr txBox="1"/>
          <p:nvPr/>
        </p:nvSpPr>
        <p:spPr>
          <a:xfrm>
            <a:off x="1619672" y="4163070"/>
            <a:ext cx="367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John Snow (1854)</a:t>
            </a:r>
          </a:p>
          <a:p>
            <a:r>
              <a:rPr lang="de-DE" sz="2400" dirty="0"/>
              <a:t>Cholera Map of London</a:t>
            </a:r>
          </a:p>
        </p:txBody>
      </p:sp>
      <p:sp>
        <p:nvSpPr>
          <p:cNvPr id="13" name="Textfeld 15">
            <a:extLst>
              <a:ext uri="{FF2B5EF4-FFF2-40B4-BE49-F238E27FC236}">
                <a16:creationId xmlns:a16="http://schemas.microsoft.com/office/drawing/2014/main" id="{9A57554D-70B6-4B08-9F37-77A6C6E4FE53}"/>
              </a:ext>
            </a:extLst>
          </p:cNvPr>
          <p:cNvSpPr txBox="1"/>
          <p:nvPr/>
        </p:nvSpPr>
        <p:spPr>
          <a:xfrm>
            <a:off x="4316001" y="1340769"/>
            <a:ext cx="4113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William Playfair (1786)</a:t>
            </a:r>
          </a:p>
          <a:p>
            <a:r>
              <a:rPr lang="de-DE" sz="2400" dirty="0"/>
              <a:t>Commercial and Political Atlas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D6A419-BEC8-4982-9949-3E9466EBC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31" y="1340861"/>
            <a:ext cx="3519423" cy="2376171"/>
          </a:xfrm>
          <a:prstGeom prst="rect">
            <a:avLst/>
          </a:prstGeom>
        </p:spPr>
      </p:pic>
      <p:sp>
        <p:nvSpPr>
          <p:cNvPr id="8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51994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b="1" i="1" dirty="0" smtClean="0"/>
              <a:t>Visualisierung – </a:t>
            </a:r>
            <a:r>
              <a:rPr lang="de-DE" sz="2800" b="1" i="1" dirty="0" smtClean="0">
                <a:solidFill>
                  <a:schemeClr val="accent1"/>
                </a:solidFill>
              </a:rPr>
              <a:t>Grundprinzipien</a:t>
            </a:r>
            <a:endParaRPr lang="de-DE" sz="2800" i="1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7CCAE17-4D4E-40F9-9CC8-D913E58285CA}"/>
              </a:ext>
            </a:extLst>
          </p:cNvPr>
          <p:cNvSpPr/>
          <p:nvPr/>
        </p:nvSpPr>
        <p:spPr>
          <a:xfrm>
            <a:off x="3081916" y="3039443"/>
            <a:ext cx="3112722" cy="1681316"/>
          </a:xfrm>
          <a:prstGeom prst="ellips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dk1"/>
                </a:solidFill>
              </a:rPr>
              <a:t>Visualisieren</a:t>
            </a:r>
          </a:p>
        </p:txBody>
      </p:sp>
      <p:sp>
        <p:nvSpPr>
          <p:cNvPr id="6" name="Abgerundetes Rechteck 3">
            <a:extLst>
              <a:ext uri="{FF2B5EF4-FFF2-40B4-BE49-F238E27FC236}">
                <a16:creationId xmlns:a16="http://schemas.microsoft.com/office/drawing/2014/main" id="{89EFFBA4-7BE4-4FBD-9AA9-5B27BC1859B9}"/>
              </a:ext>
            </a:extLst>
          </p:cNvPr>
          <p:cNvSpPr/>
          <p:nvPr/>
        </p:nvSpPr>
        <p:spPr>
          <a:xfrm>
            <a:off x="712387" y="1844825"/>
            <a:ext cx="1867499" cy="786581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farbig</a:t>
            </a:r>
            <a:endParaRPr lang="de-DE" sz="2400" b="1" dirty="0"/>
          </a:p>
        </p:txBody>
      </p:sp>
      <p:sp>
        <p:nvSpPr>
          <p:cNvPr id="7" name="Abgerundetes Rechteck 17">
            <a:extLst>
              <a:ext uri="{FF2B5EF4-FFF2-40B4-BE49-F238E27FC236}">
                <a16:creationId xmlns:a16="http://schemas.microsoft.com/office/drawing/2014/main" id="{DB1E837D-7F58-439F-8E29-1330CFC0F1DB}"/>
              </a:ext>
            </a:extLst>
          </p:cNvPr>
          <p:cNvSpPr/>
          <p:nvPr/>
        </p:nvSpPr>
        <p:spPr>
          <a:xfrm>
            <a:off x="712388" y="3555638"/>
            <a:ext cx="1867498" cy="786581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dk1"/>
                </a:solidFill>
              </a:rPr>
              <a:t>einfach</a:t>
            </a:r>
            <a:endParaRPr lang="de-DE" sz="2400" b="1" dirty="0">
              <a:solidFill>
                <a:schemeClr val="dk1"/>
              </a:solidFill>
            </a:endParaRPr>
          </a:p>
        </p:txBody>
      </p:sp>
      <p:sp>
        <p:nvSpPr>
          <p:cNvPr id="9" name="Abgerundetes Rechteck 18">
            <a:extLst>
              <a:ext uri="{FF2B5EF4-FFF2-40B4-BE49-F238E27FC236}">
                <a16:creationId xmlns:a16="http://schemas.microsoft.com/office/drawing/2014/main" id="{299B684C-1C26-4459-8DC6-54F3358DA31D}"/>
              </a:ext>
            </a:extLst>
          </p:cNvPr>
          <p:cNvSpPr/>
          <p:nvPr/>
        </p:nvSpPr>
        <p:spPr>
          <a:xfrm>
            <a:off x="712387" y="5094211"/>
            <a:ext cx="1867499" cy="786581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dk1"/>
                </a:solidFill>
              </a:rPr>
              <a:t>geeignet</a:t>
            </a:r>
            <a:endParaRPr lang="de-DE" sz="2400" b="1" dirty="0">
              <a:solidFill>
                <a:schemeClr val="dk1"/>
              </a:solidFill>
            </a:endParaRPr>
          </a:p>
        </p:txBody>
      </p:sp>
      <p:sp>
        <p:nvSpPr>
          <p:cNvPr id="10" name="Abgerundetes Rechteck 19">
            <a:extLst>
              <a:ext uri="{FF2B5EF4-FFF2-40B4-BE49-F238E27FC236}">
                <a16:creationId xmlns:a16="http://schemas.microsoft.com/office/drawing/2014/main" id="{05B170A3-8A76-4CCA-95D9-E00A0D3B5B5E}"/>
              </a:ext>
            </a:extLst>
          </p:cNvPr>
          <p:cNvSpPr/>
          <p:nvPr/>
        </p:nvSpPr>
        <p:spPr>
          <a:xfrm>
            <a:off x="6592933" y="1844824"/>
            <a:ext cx="1867499" cy="786581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dk1"/>
                </a:solidFill>
              </a:rPr>
              <a:t>prägnant</a:t>
            </a:r>
            <a:endParaRPr lang="de-DE" sz="2400" b="1" dirty="0">
              <a:solidFill>
                <a:schemeClr val="dk1"/>
              </a:solidFill>
            </a:endParaRPr>
          </a:p>
        </p:txBody>
      </p:sp>
      <p:sp>
        <p:nvSpPr>
          <p:cNvPr id="11" name="Abgerundetes Rechteck 20">
            <a:extLst>
              <a:ext uri="{FF2B5EF4-FFF2-40B4-BE49-F238E27FC236}">
                <a16:creationId xmlns:a16="http://schemas.microsoft.com/office/drawing/2014/main" id="{79401624-2B43-4BF5-85F6-BE07A6EDF0E7}"/>
              </a:ext>
            </a:extLst>
          </p:cNvPr>
          <p:cNvSpPr/>
          <p:nvPr/>
        </p:nvSpPr>
        <p:spPr>
          <a:xfrm>
            <a:off x="6592932" y="3555637"/>
            <a:ext cx="1867499" cy="786581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dk1"/>
                </a:solidFill>
              </a:rPr>
              <a:t>einheitlich</a:t>
            </a:r>
            <a:endParaRPr lang="de-DE" sz="2400" b="1" dirty="0">
              <a:solidFill>
                <a:schemeClr val="dk1"/>
              </a:solidFill>
            </a:endParaRPr>
          </a:p>
        </p:txBody>
      </p:sp>
      <p:sp>
        <p:nvSpPr>
          <p:cNvPr id="12" name="Abgerundetes Rechteck 21">
            <a:extLst>
              <a:ext uri="{FF2B5EF4-FFF2-40B4-BE49-F238E27FC236}">
                <a16:creationId xmlns:a16="http://schemas.microsoft.com/office/drawing/2014/main" id="{2972C86D-86F2-4878-832E-53D3BBB74BBD}"/>
              </a:ext>
            </a:extLst>
          </p:cNvPr>
          <p:cNvSpPr/>
          <p:nvPr/>
        </p:nvSpPr>
        <p:spPr>
          <a:xfrm>
            <a:off x="6592931" y="5094210"/>
            <a:ext cx="1867499" cy="786581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dk1"/>
                </a:solidFill>
              </a:rPr>
              <a:t>geordnet</a:t>
            </a:r>
            <a:endParaRPr lang="de-DE" sz="2400" b="1" dirty="0">
              <a:solidFill>
                <a:schemeClr val="dk1"/>
              </a:solidFill>
            </a:endParaRPr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3158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b="1" i="1" dirty="0" smtClean="0"/>
              <a:t>Visualisierung – </a:t>
            </a:r>
            <a:r>
              <a:rPr lang="de-DE" sz="2800" b="1" i="1" dirty="0" smtClean="0">
                <a:solidFill>
                  <a:schemeClr val="accent1"/>
                </a:solidFill>
              </a:rPr>
              <a:t>Grundprinzipien</a:t>
            </a:r>
            <a:endParaRPr lang="de-DE" sz="2800" i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B6B394D-FE4D-46CA-B4F4-6CE8A3394EC8}"/>
              </a:ext>
            </a:extLst>
          </p:cNvPr>
          <p:cNvSpPr txBox="1"/>
          <p:nvPr/>
        </p:nvSpPr>
        <p:spPr>
          <a:xfrm>
            <a:off x="442728" y="1658308"/>
            <a:ext cx="241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Differenzieren: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AC1A399-7AF1-45E7-B9C0-3BB8351CA420}"/>
              </a:ext>
            </a:extLst>
          </p:cNvPr>
          <p:cNvSpPr txBox="1"/>
          <p:nvPr/>
        </p:nvSpPr>
        <p:spPr>
          <a:xfrm>
            <a:off x="467544" y="2418982"/>
            <a:ext cx="241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Quantitativ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3032793-C53A-4DE9-B9CE-AD63F88E10BE}"/>
              </a:ext>
            </a:extLst>
          </p:cNvPr>
          <p:cNvSpPr txBox="1"/>
          <p:nvPr/>
        </p:nvSpPr>
        <p:spPr>
          <a:xfrm>
            <a:off x="4572000" y="2418982"/>
            <a:ext cx="241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Qualitativ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1F1DB99-9FBC-438B-BC23-0CA169FAA41A}"/>
              </a:ext>
            </a:extLst>
          </p:cNvPr>
          <p:cNvSpPr txBox="1"/>
          <p:nvPr/>
        </p:nvSpPr>
        <p:spPr>
          <a:xfrm>
            <a:off x="467544" y="3141204"/>
            <a:ext cx="4293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Zielführende Aussagen und Grafiken finden: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Was wird verglichen?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Welches Schaubild ist geeignet?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4B5D4DF-6FE3-4524-8F52-5917B6699BAA}"/>
              </a:ext>
            </a:extLst>
          </p:cNvPr>
          <p:cNvSpPr txBox="1"/>
          <p:nvPr/>
        </p:nvSpPr>
        <p:spPr>
          <a:xfrm>
            <a:off x="4572000" y="3141204"/>
            <a:ext cx="4293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Inhalte optisch nachvollziehbar machen: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Verwendung von geeigneten Symbolen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Protokolieren, zusammenfassen</a:t>
            </a:r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7931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b="1" i="1" dirty="0"/>
              <a:t>Visualisierung </a:t>
            </a:r>
            <a:r>
              <a:rPr lang="de-DE" sz="2800" b="1" i="1" dirty="0">
                <a:solidFill>
                  <a:schemeClr val="accent1"/>
                </a:solidFill>
              </a:rPr>
              <a:t>im Berichtswesen</a:t>
            </a:r>
            <a:endParaRPr lang="de-DE" sz="2800" i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CAE8DEB-5984-45DD-A4F6-DA858B1A0132}"/>
              </a:ext>
            </a:extLst>
          </p:cNvPr>
          <p:cNvSpPr txBox="1"/>
          <p:nvPr/>
        </p:nvSpPr>
        <p:spPr>
          <a:xfrm>
            <a:off x="724408" y="1625313"/>
            <a:ext cx="763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Was? 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FA902E3-3D7A-49AB-B758-4E932C45E3D3}"/>
              </a:ext>
            </a:extLst>
          </p:cNvPr>
          <p:cNvSpPr txBox="1"/>
          <p:nvPr/>
        </p:nvSpPr>
        <p:spPr>
          <a:xfrm>
            <a:off x="755576" y="2607112"/>
            <a:ext cx="241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P&amp;L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B38D455-7E55-4342-843E-0E608F0AC152}"/>
              </a:ext>
            </a:extLst>
          </p:cNvPr>
          <p:cNvSpPr txBox="1"/>
          <p:nvPr/>
        </p:nvSpPr>
        <p:spPr>
          <a:xfrm>
            <a:off x="755576" y="3282732"/>
            <a:ext cx="241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ROI Baum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4FD4D06-D212-45CE-ACB6-73480C20250A}"/>
              </a:ext>
            </a:extLst>
          </p:cNvPr>
          <p:cNvSpPr txBox="1"/>
          <p:nvPr/>
        </p:nvSpPr>
        <p:spPr>
          <a:xfrm>
            <a:off x="755576" y="3958352"/>
            <a:ext cx="241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BSC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93F40CF-3E1D-4001-99F4-BDF54A65E0F4}"/>
              </a:ext>
            </a:extLst>
          </p:cNvPr>
          <p:cNvSpPr txBox="1"/>
          <p:nvPr/>
        </p:nvSpPr>
        <p:spPr>
          <a:xfrm>
            <a:off x="755576" y="4633972"/>
            <a:ext cx="241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Onepager</a:t>
            </a:r>
            <a:endParaRPr lang="de-DE" sz="28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C889DD2-B1D6-426A-9B62-18394EAD1E77}"/>
              </a:ext>
            </a:extLst>
          </p:cNvPr>
          <p:cNvSpPr txBox="1"/>
          <p:nvPr/>
        </p:nvSpPr>
        <p:spPr>
          <a:xfrm>
            <a:off x="3563888" y="2607112"/>
            <a:ext cx="241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Bilanzen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2891425-E689-472C-960B-7235EEAFBB6D}"/>
              </a:ext>
            </a:extLst>
          </p:cNvPr>
          <p:cNvSpPr txBox="1"/>
          <p:nvPr/>
        </p:nvSpPr>
        <p:spPr>
          <a:xfrm>
            <a:off x="3563888" y="3282732"/>
            <a:ext cx="241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DBR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662E5EF-EC47-47F5-84D8-3F94A12E5955}"/>
              </a:ext>
            </a:extLst>
          </p:cNvPr>
          <p:cNvSpPr txBox="1"/>
          <p:nvPr/>
        </p:nvSpPr>
        <p:spPr>
          <a:xfrm>
            <a:off x="3563888" y="3958352"/>
            <a:ext cx="241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Portfolios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ACC21D1-3870-4523-AF76-ECE40EDCFCB7}"/>
              </a:ext>
            </a:extLst>
          </p:cNvPr>
          <p:cNvSpPr txBox="1"/>
          <p:nvPr/>
        </p:nvSpPr>
        <p:spPr>
          <a:xfrm>
            <a:off x="3563888" y="4633972"/>
            <a:ext cx="241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Buchführung</a:t>
            </a:r>
          </a:p>
        </p:txBody>
      </p:sp>
      <p:sp>
        <p:nvSpPr>
          <p:cNvPr id="15" name="Textfeld 21">
            <a:extLst>
              <a:ext uri="{FF2B5EF4-FFF2-40B4-BE49-F238E27FC236}">
                <a16:creationId xmlns:a16="http://schemas.microsoft.com/office/drawing/2014/main" id="{C6E233DD-D7E6-4BD6-A7C1-8E9DEA9434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73210" y="4621473"/>
            <a:ext cx="2389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800" dirty="0"/>
              <a:t>...</a:t>
            </a:r>
          </a:p>
        </p:txBody>
      </p:sp>
      <p:sp>
        <p:nvSpPr>
          <p:cNvPr id="14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5881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b="1" i="1" dirty="0"/>
              <a:t>Visualisierung </a:t>
            </a:r>
            <a:r>
              <a:rPr lang="de-DE" sz="2800" b="1" i="1" dirty="0">
                <a:solidFill>
                  <a:schemeClr val="accent1"/>
                </a:solidFill>
              </a:rPr>
              <a:t>im Berichtswesen</a:t>
            </a:r>
            <a:endParaRPr lang="de-DE" sz="2800" i="1" dirty="0">
              <a:solidFill>
                <a:srgbClr val="FF0000"/>
              </a:solidFill>
            </a:endParaRPr>
          </a:p>
        </p:txBody>
      </p:sp>
      <p:pic>
        <p:nvPicPr>
          <p:cNvPr id="16" name="Picture 6" descr="6_6_1-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0000" y="1640819"/>
            <a:ext cx="5184000" cy="423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  <p:sp>
        <p:nvSpPr>
          <p:cNvPr id="3" name="Rechteck 2"/>
          <p:cNvSpPr/>
          <p:nvPr/>
        </p:nvSpPr>
        <p:spPr>
          <a:xfrm>
            <a:off x="611560" y="6012676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i="1" dirty="0" smtClean="0"/>
              <a:t>In Anlehnung an: Davenport</a:t>
            </a:r>
            <a:r>
              <a:rPr lang="de-DE" sz="1200" i="1" dirty="0"/>
              <a:t>, T. H., Big Data </a:t>
            </a:r>
            <a:r>
              <a:rPr lang="de-DE" sz="1200" i="1" dirty="0" smtClean="0"/>
              <a:t>at Work</a:t>
            </a:r>
            <a:r>
              <a:rPr lang="de-DE" sz="1200" i="1" dirty="0"/>
              <a:t>: </a:t>
            </a:r>
            <a:r>
              <a:rPr lang="de-DE" sz="1200" i="1" dirty="0" err="1" smtClean="0"/>
              <a:t>Dispelling</a:t>
            </a:r>
            <a:r>
              <a:rPr lang="de-DE" sz="1200" i="1" dirty="0" smtClean="0"/>
              <a:t> </a:t>
            </a:r>
            <a:r>
              <a:rPr lang="en-US" sz="1200" i="1" dirty="0" smtClean="0"/>
              <a:t>the </a:t>
            </a:r>
            <a:r>
              <a:rPr lang="en-US" sz="1200" i="1" dirty="0"/>
              <a:t>Myths, Uncovering the </a:t>
            </a:r>
            <a:r>
              <a:rPr lang="en-US" sz="1200" i="1" dirty="0" smtClean="0"/>
              <a:t>Opportunities, </a:t>
            </a:r>
            <a:r>
              <a:rPr lang="de-DE" sz="1200" i="1" dirty="0" smtClean="0"/>
              <a:t>Boston 2014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6391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b="1" i="1" dirty="0"/>
              <a:t>Visualisierung </a:t>
            </a:r>
            <a:r>
              <a:rPr lang="de-DE" sz="2800" b="1" i="1" dirty="0">
                <a:solidFill>
                  <a:schemeClr val="accent1"/>
                </a:solidFill>
              </a:rPr>
              <a:t>und Botschaften</a:t>
            </a:r>
          </a:p>
        </p:txBody>
      </p:sp>
      <p:graphicFrame>
        <p:nvGraphicFramePr>
          <p:cNvPr id="7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191717"/>
              </p:ext>
            </p:extLst>
          </p:nvPr>
        </p:nvGraphicFramePr>
        <p:xfrm>
          <a:off x="-2196752" y="2060848"/>
          <a:ext cx="907300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4500563" y="2060853"/>
            <a:ext cx="439191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de-DE" altLang="de-DE" sz="1600" dirty="0">
                <a:ea typeface="MS PGothic" panose="020B0600070205080204" pitchFamily="34" charset="-128"/>
              </a:rPr>
              <a:t>Auswählen der Daten aus Datenbasis </a:t>
            </a:r>
            <a:r>
              <a:rPr lang="de-DE" altLang="de-DE" sz="1600" b="1" dirty="0">
                <a:ea typeface="MS PGothic" panose="020B0600070205080204" pitchFamily="34" charset="-128"/>
              </a:rPr>
              <a:t>in Abhängigkeit von der Fragestellung/ des Problems</a:t>
            </a:r>
          </a:p>
          <a:p>
            <a:pPr>
              <a:buFont typeface="Arial" panose="020B0604020202020204" pitchFamily="34" charset="0"/>
              <a:buAutoNum type="arabicPeriod"/>
            </a:pPr>
            <a:endParaRPr lang="de-DE" altLang="de-DE" sz="1600" b="1" dirty="0"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de-DE" altLang="de-DE" sz="1600" dirty="0">
                <a:ea typeface="MS PGothic" panose="020B0600070205080204" pitchFamily="34" charset="-128"/>
              </a:rPr>
              <a:t>Aufbereitung der Daten in tabellarischer und/oder grafischer Form, Zusammen-fassung, </a:t>
            </a:r>
            <a:r>
              <a:rPr lang="de-DE" altLang="de-DE" sz="1600" b="1" dirty="0">
                <a:ea typeface="MS PGothic" panose="020B0600070205080204" pitchFamily="34" charset="-128"/>
              </a:rPr>
              <a:t>Beschreibung – als Nachricht – mit </a:t>
            </a:r>
            <a:r>
              <a:rPr lang="de-DE" altLang="de-DE" sz="1600" b="1" dirty="0" smtClean="0">
                <a:ea typeface="MS PGothic" panose="020B0600070205080204" pitchFamily="34" charset="-128"/>
              </a:rPr>
              <a:t>Botschaft</a:t>
            </a:r>
            <a:br>
              <a:rPr lang="de-DE" altLang="de-DE" sz="1600" b="1" dirty="0" smtClean="0">
                <a:ea typeface="MS PGothic" panose="020B0600070205080204" pitchFamily="34" charset="-128"/>
              </a:rPr>
            </a:br>
            <a:endParaRPr lang="de-DE" altLang="de-DE" sz="1600" dirty="0"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de-DE" altLang="de-DE" sz="1600" dirty="0"/>
              <a:t>Das Controlling muss benötigte Informationen/Nachrichten/Botschaften</a:t>
            </a:r>
          </a:p>
          <a:p>
            <a:pPr lvl="1"/>
            <a:r>
              <a:rPr lang="de-DE" altLang="de-DE" sz="1600" dirty="0"/>
              <a:t>- mit dem notwendigen Genauigkeitsgrad</a:t>
            </a:r>
          </a:p>
          <a:p>
            <a:pPr lvl="1"/>
            <a:r>
              <a:rPr lang="de-DE" altLang="de-DE" sz="1600" dirty="0"/>
              <a:t>- am richtigen Ort und</a:t>
            </a:r>
          </a:p>
          <a:p>
            <a:pPr lvl="1"/>
            <a:r>
              <a:rPr lang="de-DE" altLang="de-DE" sz="1600" dirty="0"/>
              <a:t>- zum richtigen Zeitpunkt liefern.</a:t>
            </a:r>
          </a:p>
        </p:txBody>
      </p:sp>
      <p:sp>
        <p:nvSpPr>
          <p:cNvPr id="5" name="Rechteck 4"/>
          <p:cNvSpPr/>
          <p:nvPr/>
        </p:nvSpPr>
        <p:spPr>
          <a:xfrm>
            <a:off x="4499992" y="4293096"/>
            <a:ext cx="4392488" cy="144016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3623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7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122706"/>
              </p:ext>
            </p:extLst>
          </p:nvPr>
        </p:nvGraphicFramePr>
        <p:xfrm>
          <a:off x="-2196752" y="2060848"/>
          <a:ext cx="907300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4500563" y="2060853"/>
            <a:ext cx="442912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de-DE" altLang="de-DE" sz="1600" dirty="0">
                <a:ea typeface="MS PGothic" panose="020B0600070205080204" pitchFamily="34" charset="-128"/>
              </a:rPr>
              <a:t>Auswählen der Daten aus Datenbasis </a:t>
            </a:r>
            <a:r>
              <a:rPr lang="de-DE" altLang="de-DE" sz="1600" b="1" dirty="0">
                <a:ea typeface="MS PGothic" panose="020B0600070205080204" pitchFamily="34" charset="-128"/>
              </a:rPr>
              <a:t>in Abhängigkeit von der Fragestellung/ des Problems</a:t>
            </a:r>
          </a:p>
          <a:p>
            <a:pPr>
              <a:buFont typeface="Arial" panose="020B0604020202020204" pitchFamily="34" charset="0"/>
              <a:buAutoNum type="arabicPeriod"/>
            </a:pPr>
            <a:endParaRPr lang="de-DE" altLang="de-DE" sz="1600" dirty="0"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de-DE" altLang="de-DE" sz="1600" dirty="0">
                <a:ea typeface="MS PGothic" panose="020B0600070205080204" pitchFamily="34" charset="-128"/>
              </a:rPr>
              <a:t>Aufbereitung der Daten in tabellarischer und/oder grafischer Form, Zusammen-fassung, </a:t>
            </a:r>
            <a:r>
              <a:rPr lang="de-DE" altLang="de-DE" sz="1600" b="1" dirty="0">
                <a:ea typeface="MS PGothic" panose="020B0600070205080204" pitchFamily="34" charset="-128"/>
              </a:rPr>
              <a:t>Beschreibung – als Nachricht – mit Botschaft</a:t>
            </a:r>
          </a:p>
          <a:p>
            <a:pPr>
              <a:buFont typeface="Arial" panose="020B0604020202020204" pitchFamily="34" charset="0"/>
              <a:buAutoNum type="arabicPeriod"/>
            </a:pPr>
            <a:endParaRPr lang="de-DE" altLang="de-DE" sz="1600" dirty="0"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de-DE" altLang="de-DE" sz="1600" dirty="0"/>
              <a:t>Das Controlling muss benötigte Informationen/Nachrichten/Botschaften</a:t>
            </a:r>
          </a:p>
          <a:p>
            <a:pPr lvl="1"/>
            <a:r>
              <a:rPr lang="de-DE" altLang="de-DE" sz="1600" dirty="0"/>
              <a:t>- mit dem notwendigen Genauigkeitsgrad</a:t>
            </a:r>
          </a:p>
          <a:p>
            <a:pPr lvl="1"/>
            <a:r>
              <a:rPr lang="de-DE" altLang="de-DE" sz="1600" dirty="0"/>
              <a:t>- am richtigen Ort und</a:t>
            </a:r>
          </a:p>
          <a:p>
            <a:pPr lvl="1"/>
            <a:r>
              <a:rPr lang="de-DE" altLang="de-DE" sz="1600" dirty="0"/>
              <a:t>- zum richtigen Zeitpunkt liefern.</a:t>
            </a:r>
          </a:p>
        </p:txBody>
      </p:sp>
      <p:sp>
        <p:nvSpPr>
          <p:cNvPr id="9" name="Rechteck 8"/>
          <p:cNvSpPr/>
          <p:nvPr/>
        </p:nvSpPr>
        <p:spPr>
          <a:xfrm>
            <a:off x="4397152" y="1600199"/>
            <a:ext cx="4392488" cy="2476874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e-DE" sz="2800" b="1" i="1" dirty="0">
                <a:cs typeface="Arial" panose="020B0604020202020204" pitchFamily="34" charset="0"/>
              </a:rPr>
              <a:t>Was sind Botschaften </a:t>
            </a:r>
            <a:br>
              <a:rPr lang="de-DE" sz="2800" b="1" i="1" dirty="0">
                <a:cs typeface="Arial" panose="020B0604020202020204" pitchFamily="34" charset="0"/>
              </a:rPr>
            </a:br>
            <a:r>
              <a:rPr lang="de-DE" sz="2800" b="1" i="1" dirty="0">
                <a:cs typeface="Arial" panose="020B0604020202020204" pitchFamily="34" charset="0"/>
              </a:rPr>
              <a:t>und wie werden sie vermittelt?</a:t>
            </a:r>
          </a:p>
        </p:txBody>
      </p:sp>
    </p:spTree>
    <p:extLst>
      <p:ext uri="{BB962C8B-B14F-4D97-AF65-F5344CB8AC3E}">
        <p14:creationId xmlns:p14="http://schemas.microsoft.com/office/powerpoint/2010/main" val="19274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Botschaften sind Teil einer Nachricht</a:t>
            </a:r>
          </a:p>
          <a:p>
            <a:pPr marL="285750" indent="-285750">
              <a:lnSpc>
                <a:spcPct val="15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Nachricht bezeichnet alltagssprachlich den Inhalt einer Information</a:t>
            </a:r>
          </a:p>
          <a:p>
            <a:pPr marL="285750" indent="-285750">
              <a:lnSpc>
                <a:spcPct val="15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Eine Nachricht ist das ganze vielseitige Paket mit seinen verbalen und nichtverbalen Anteilen.</a:t>
            </a:r>
          </a:p>
          <a:p>
            <a:pPr marL="285750" indent="-285750">
              <a:lnSpc>
                <a:spcPct val="15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Ferner enthält eine Nachricht verschiedene Botschaften gleichzeitig.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e-DE" sz="2800" b="1" i="1" dirty="0">
                <a:cs typeface="Arial" panose="020B0604020202020204" pitchFamily="34" charset="0"/>
              </a:rPr>
              <a:t>Was sind Botschaften </a:t>
            </a:r>
            <a:br>
              <a:rPr lang="de-DE" sz="2800" b="1" i="1" dirty="0">
                <a:cs typeface="Arial" panose="020B0604020202020204" pitchFamily="34" charset="0"/>
              </a:rPr>
            </a:br>
            <a:r>
              <a:rPr lang="de-DE" sz="2800" b="1" i="1" dirty="0">
                <a:cs typeface="Arial" panose="020B0604020202020204" pitchFamily="34" charset="0"/>
              </a:rPr>
              <a:t>und wie werden sie vermittelt?</a:t>
            </a:r>
          </a:p>
        </p:txBody>
      </p:sp>
    </p:spTree>
    <p:extLst>
      <p:ext uri="{BB962C8B-B14F-4D97-AF65-F5344CB8AC3E}">
        <p14:creationId xmlns:p14="http://schemas.microsoft.com/office/powerpoint/2010/main" val="11308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altLang="de-DE" sz="2800" b="1" i="1" dirty="0">
                <a:solidFill>
                  <a:srgbClr val="2254A0"/>
                </a:solidFill>
              </a:rPr>
              <a:t>Visualisierung mit Standards </a:t>
            </a:r>
            <a:br>
              <a:rPr lang="de-DE" altLang="de-DE" sz="2800" b="1" i="1" dirty="0">
                <a:solidFill>
                  <a:srgbClr val="2254A0"/>
                </a:solidFill>
              </a:rPr>
            </a:br>
            <a:r>
              <a:rPr lang="de-DE" altLang="de-DE" sz="2800" b="1" i="1" dirty="0">
                <a:solidFill>
                  <a:srgbClr val="2254A0"/>
                </a:solidFill>
              </a:rPr>
              <a:t>und wie kann ich Botschaften senden?</a:t>
            </a:r>
            <a:endParaRPr lang="de-DE" sz="2800" b="1" i="1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de-DE" sz="2400" b="1" dirty="0"/>
          </a:p>
          <a:p>
            <a:pPr marL="514350" indent="-514350">
              <a:buFont typeface="+mj-lt"/>
              <a:buAutoNum type="arabicPeriod"/>
            </a:pPr>
            <a:r>
              <a:rPr lang="de-DE" sz="2400" b="1" dirty="0"/>
              <a:t>Einleitung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de-DE" sz="2000" dirty="0"/>
              <a:t>Controlling-Regelkreis / </a:t>
            </a:r>
            <a:r>
              <a:rPr lang="de-DE" sz="2000" dirty="0" smtClean="0"/>
              <a:t>Berichtswesen</a:t>
            </a:r>
            <a:endParaRPr lang="de-DE" sz="2000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de-DE" sz="2000" dirty="0" smtClean="0"/>
              <a:t>Visualisierung – Historische Ansätze und Grundprinzipen</a:t>
            </a:r>
            <a:endParaRPr lang="de-DE" sz="2000" i="1" dirty="0">
              <a:solidFill>
                <a:srgbClr val="FF0000"/>
              </a:solidFill>
            </a:endParaRP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de-DE" sz="2000" dirty="0"/>
              <a:t>Was sind Botschaften</a:t>
            </a:r>
            <a:r>
              <a:rPr lang="de-DE" sz="2000" dirty="0" smtClean="0"/>
              <a:t>?</a:t>
            </a:r>
            <a:endParaRPr lang="de-DE" sz="2000" i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400" b="1" dirty="0"/>
              <a:t>Impulsvorträge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de-DE" sz="2000" dirty="0"/>
              <a:t>„IBCS</a:t>
            </a:r>
            <a:r>
              <a:rPr lang="de-DE" sz="2000" baseline="30000" dirty="0"/>
              <a:t>®</a:t>
            </a:r>
            <a:r>
              <a:rPr lang="de-DE" sz="2000" dirty="0"/>
              <a:t> für Controller - mit wenigen Regeln die Lesbarkeit von Tabellen und Diagrammen deutlich erhöhen“ </a:t>
            </a:r>
            <a:r>
              <a:rPr lang="de-DE" sz="2000" i="1" dirty="0"/>
              <a:t>(Arne-Kristian Schulz)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de-DE" sz="2000" dirty="0"/>
              <a:t>„Zahlen sind die besten Bilder“ </a:t>
            </a:r>
            <a:r>
              <a:rPr lang="de-DE" sz="2000" i="1" dirty="0"/>
              <a:t>(Dieter Reinwald)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b="1" dirty="0"/>
              <a:t>Gruppenarbeit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b="1" dirty="0"/>
              <a:t>Abschluss und Vorstellung der Ergebnisse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2892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211683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Explizite und Implizite Botschaften</a:t>
            </a:r>
          </a:p>
          <a:p>
            <a:pPr marL="285750" indent="-285750"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Explizit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das tatsächlich gesagte, also der Teil der ausdrücklich formuliert wurde.</a:t>
            </a:r>
          </a:p>
          <a:p>
            <a:pPr marL="285750" indent="-285750"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Implizit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der Teil der Nachricht der nicht ausdrücklich gesagt wurde, jedoch in der Nachricht enthalten ist oder zumindest hineingelegt werden kann. Implizite Nachrichten werden meist über den nonverbalen Sprachkanal ausdrückt.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800" b="1" i="1" dirty="0">
                <a:cs typeface="Arial" panose="020B0604020202020204" pitchFamily="34" charset="0"/>
              </a:rPr>
              <a:t>Was sind Botschaften </a:t>
            </a:r>
            <a:br>
              <a:rPr lang="de-DE" sz="2800" b="1" i="1" dirty="0">
                <a:cs typeface="Arial" panose="020B0604020202020204" pitchFamily="34" charset="0"/>
              </a:rPr>
            </a:br>
            <a:r>
              <a:rPr lang="de-DE" sz="2800" b="1" i="1" dirty="0">
                <a:cs typeface="Arial" panose="020B0604020202020204" pitchFamily="34" charset="0"/>
              </a:rPr>
              <a:t>und wie werden sie vermittelt?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E7A3538-F1EC-4139-9AA6-BF5C364DC7B0}"/>
              </a:ext>
            </a:extLst>
          </p:cNvPr>
          <p:cNvSpPr txBox="1">
            <a:spLocks/>
          </p:cNvSpPr>
          <p:nvPr/>
        </p:nvSpPr>
        <p:spPr>
          <a:xfrm>
            <a:off x="323528" y="3933056"/>
            <a:ext cx="8712968" cy="2160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Inkongruente und Kongruente Botschaften</a:t>
            </a:r>
          </a:p>
          <a:p>
            <a:pPr marL="285750" indent="-285750"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Kongruent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sprachliche und die nicht-sprachlichen Anteile gehen einher</a:t>
            </a:r>
          </a:p>
          <a:p>
            <a:pPr marL="285750" indent="-285750"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Inkongruent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verbale und nonverbale Anteile sind gegenläufig</a:t>
            </a:r>
          </a:p>
          <a:p>
            <a:pPr marL="285750" indent="-285750"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Kommunikation auf zwei Ebenen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der Mitteilungsebene und der Meta-Ebene </a:t>
            </a:r>
          </a:p>
          <a:p>
            <a:pPr marL="285750" indent="-285750"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Besonders bei inkongruenten Nachrichten entstehen Probleme auf Seiten des Empfängers</a:t>
            </a:r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0521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800" b="1" i="1" dirty="0">
                <a:cs typeface="Arial" panose="020B0604020202020204" pitchFamily="34" charset="0"/>
              </a:rPr>
              <a:t>Was sind Botschaften</a:t>
            </a:r>
            <a:br>
              <a:rPr lang="de-DE" sz="2800" b="1" i="1" dirty="0">
                <a:cs typeface="Arial" panose="020B0604020202020204" pitchFamily="34" charset="0"/>
              </a:rPr>
            </a:br>
            <a:r>
              <a:rPr lang="de-DE" sz="2800" b="1" i="1" dirty="0">
                <a:cs typeface="Arial" panose="020B0604020202020204" pitchFamily="34" charset="0"/>
              </a:rPr>
              <a:t>und wie werden sie vermittelt?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E7C2AE5-BBD5-4748-B82B-424549FDB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429000"/>
            <a:ext cx="2554968" cy="249249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22CE957-6DDC-4C14-9A68-54037B274CB8}"/>
              </a:ext>
            </a:extLst>
          </p:cNvPr>
          <p:cNvSpPr/>
          <p:nvPr/>
        </p:nvSpPr>
        <p:spPr>
          <a:xfrm>
            <a:off x="179512" y="1700808"/>
            <a:ext cx="895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Übermittlung und Empfang von Botschaften / Nachrichten auf multiplen Ebenen</a:t>
            </a: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04D508A1-8CA0-4CA6-9F26-91CFF8030A5C}"/>
              </a:ext>
            </a:extLst>
          </p:cNvPr>
          <p:cNvSpPr/>
          <p:nvPr/>
        </p:nvSpPr>
        <p:spPr>
          <a:xfrm>
            <a:off x="2928783" y="5628400"/>
            <a:ext cx="3297699" cy="574765"/>
          </a:xfrm>
          <a:prstGeom prst="trapezoid">
            <a:avLst>
              <a:gd name="adj" fmla="val 923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A503CC4D-D37A-43D6-BBC1-71609EE73C17}"/>
              </a:ext>
            </a:extLst>
          </p:cNvPr>
          <p:cNvSpPr/>
          <p:nvPr/>
        </p:nvSpPr>
        <p:spPr>
          <a:xfrm rot="16200000">
            <a:off x="4317684" y="4285239"/>
            <a:ext cx="3287254" cy="533746"/>
          </a:xfrm>
          <a:prstGeom prst="trapezoid">
            <a:avLst>
              <a:gd name="adj" fmla="val 10867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C79ED6F4-B2FC-4550-B63A-B7719CD5E477}"/>
              </a:ext>
            </a:extLst>
          </p:cNvPr>
          <p:cNvSpPr/>
          <p:nvPr/>
        </p:nvSpPr>
        <p:spPr>
          <a:xfrm rot="5400000">
            <a:off x="1535531" y="4286019"/>
            <a:ext cx="3287254" cy="533746"/>
          </a:xfrm>
          <a:prstGeom prst="trapezoid">
            <a:avLst>
              <a:gd name="adj" fmla="val 10867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8B7064E7-38B7-4935-97BE-DADC6ED6BB13}"/>
              </a:ext>
            </a:extLst>
          </p:cNvPr>
          <p:cNvSpPr/>
          <p:nvPr/>
        </p:nvSpPr>
        <p:spPr>
          <a:xfrm rot="10800000">
            <a:off x="2929703" y="2908483"/>
            <a:ext cx="3287254" cy="574069"/>
          </a:xfrm>
          <a:prstGeom prst="trapezoid">
            <a:avLst>
              <a:gd name="adj" fmla="val 9235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B268924-03A4-43EF-99E2-9294CFC0704A}"/>
              </a:ext>
            </a:extLst>
          </p:cNvPr>
          <p:cNvSpPr/>
          <p:nvPr/>
        </p:nvSpPr>
        <p:spPr>
          <a:xfrm>
            <a:off x="3544098" y="2987253"/>
            <a:ext cx="2139113" cy="428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Sachebene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397A222-2FE7-4127-89E6-0EB4E0CC314B}"/>
              </a:ext>
            </a:extLst>
          </p:cNvPr>
          <p:cNvSpPr/>
          <p:nvPr/>
        </p:nvSpPr>
        <p:spPr>
          <a:xfrm>
            <a:off x="3500678" y="5707169"/>
            <a:ext cx="2139113" cy="428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Beziehungsseite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506C94D-14F1-41C1-A8D6-D51199CDF663}"/>
              </a:ext>
            </a:extLst>
          </p:cNvPr>
          <p:cNvSpPr/>
          <p:nvPr/>
        </p:nvSpPr>
        <p:spPr>
          <a:xfrm rot="5400000">
            <a:off x="4891754" y="4344514"/>
            <a:ext cx="2139113" cy="428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Appellseite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9AE22A9-CB14-42D6-AB44-2AA33CF194D6}"/>
              </a:ext>
            </a:extLst>
          </p:cNvPr>
          <p:cNvSpPr/>
          <p:nvPr/>
        </p:nvSpPr>
        <p:spPr>
          <a:xfrm rot="16200000">
            <a:off x="2109602" y="4321280"/>
            <a:ext cx="2139113" cy="428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Selbstkundgabe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D7710F2-7BEF-498D-BA98-911F1A63A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13" y="3466053"/>
            <a:ext cx="2554968" cy="2480911"/>
          </a:xfrm>
          <a:prstGeom prst="rect">
            <a:avLst/>
          </a:prstGeom>
        </p:spPr>
      </p:pic>
      <p:sp>
        <p:nvSpPr>
          <p:cNvPr id="19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5490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800" b="1" i="1" dirty="0">
                <a:cs typeface="Arial" panose="020B0604020202020204" pitchFamily="34" charset="0"/>
              </a:rPr>
              <a:t>Was sind Botschaften</a:t>
            </a:r>
            <a:br>
              <a:rPr lang="de-DE" sz="2800" b="1" i="1" dirty="0">
                <a:cs typeface="Arial" panose="020B0604020202020204" pitchFamily="34" charset="0"/>
              </a:rPr>
            </a:br>
            <a:r>
              <a:rPr lang="de-DE" sz="2800" b="1" i="1" dirty="0">
                <a:cs typeface="Arial" panose="020B0604020202020204" pitchFamily="34" charset="0"/>
              </a:rPr>
              <a:t>und wie werden sie vermittelt?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F705BD2-A3D7-4020-9778-EE47ECB01FF0}"/>
              </a:ext>
            </a:extLst>
          </p:cNvPr>
          <p:cNvSpPr/>
          <p:nvPr/>
        </p:nvSpPr>
        <p:spPr>
          <a:xfrm>
            <a:off x="385192" y="1340768"/>
            <a:ext cx="836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Empfang von Nachrichten / Botschaften 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intelligente Sender sind gefragt</a:t>
            </a:r>
            <a:endParaRPr lang="de-DE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A718DE8-A131-45A3-B8C4-0FEF6E02C4A0}"/>
              </a:ext>
            </a:extLst>
          </p:cNvPr>
          <p:cNvSpPr/>
          <p:nvPr/>
        </p:nvSpPr>
        <p:spPr>
          <a:xfrm>
            <a:off x="323529" y="1851789"/>
            <a:ext cx="86409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Der Sender kodiert seine Gedanken in bestimmte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Zeichen.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Bedeutungen,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der Sender damit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verbindet,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gehen nicht mit auf den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Weg.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Der empfangene Inhalt ist hier nicht gleich dem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abgesendeten.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Dekodierung dieser Zeichen hängt demnach von den Erwartungen, Befürchtungen und Vorerfahrungen des Empfängers ab.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Der Empfänger hat prinzipiell die freie Auswahl, auf welche Ebene der Nachricht er reagieren will.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Störungen entstehen, wenn der Empfänger auf eine Ebene Bezug nimmt, auf die der Sender kein Gewicht legen wollte, oder der Empfänger nur auf einem Ohr hört.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CD99947-A70C-489C-BDA8-E2979CD2EC0F}"/>
              </a:ext>
            </a:extLst>
          </p:cNvPr>
          <p:cNvSpPr/>
          <p:nvPr/>
        </p:nvSpPr>
        <p:spPr>
          <a:xfrm>
            <a:off x="1850031" y="4499498"/>
            <a:ext cx="7114453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Ausgewogene „4-Ohrigkeit“ qualifiziert einen guten Empfänger, von Situation zu Situation entscheiden, auf welche Seite zu reagieren ist.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B1ADE87-8508-47C9-9E36-52B9D972D07A}"/>
              </a:ext>
            </a:extLst>
          </p:cNvPr>
          <p:cNvSpPr/>
          <p:nvPr/>
        </p:nvSpPr>
        <p:spPr>
          <a:xfrm>
            <a:off x="1850031" y="5584597"/>
            <a:ext cx="7114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Wenn der Sender etwas sendet ist er also auf allen 4-Seiten wirksam, so muss also der kommunikationsfähige Sender diese alle auch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beherrschen.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feil nach rechts 10">
            <a:extLst>
              <a:ext uri="{FF2B5EF4-FFF2-40B4-BE49-F238E27FC236}">
                <a16:creationId xmlns:a16="http://schemas.microsoft.com/office/drawing/2014/main" id="{1DDEA595-4B32-4C6B-A795-5B2B19B772EA}"/>
              </a:ext>
            </a:extLst>
          </p:cNvPr>
          <p:cNvSpPr/>
          <p:nvPr/>
        </p:nvSpPr>
        <p:spPr>
          <a:xfrm>
            <a:off x="179516" y="4691815"/>
            <a:ext cx="1474573" cy="4806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1">
            <a:extLst>
              <a:ext uri="{FF2B5EF4-FFF2-40B4-BE49-F238E27FC236}">
                <a16:creationId xmlns:a16="http://schemas.microsoft.com/office/drawing/2014/main" id="{46058FF0-61D2-4F36-9CB6-2B8AE9450C47}"/>
              </a:ext>
            </a:extLst>
          </p:cNvPr>
          <p:cNvSpPr/>
          <p:nvPr/>
        </p:nvSpPr>
        <p:spPr>
          <a:xfrm>
            <a:off x="179512" y="5779019"/>
            <a:ext cx="1474573" cy="48063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97964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Botschaften im Controlling</a:t>
            </a:r>
          </a:p>
          <a:p>
            <a:pPr marL="285750" indent="-285750">
              <a:lnSpc>
                <a:spcPct val="150000"/>
              </a:lnSpc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Botschaften bilden den Kern von </a:t>
            </a:r>
            <a:r>
              <a:rPr lang="de-DE" sz="1700" dirty="0" err="1">
                <a:latin typeface="Arial" panose="020B0604020202020204" pitchFamily="34" charset="0"/>
                <a:cs typeface="Arial" panose="020B0604020202020204" pitchFamily="34" charset="0"/>
              </a:rPr>
              <a:t>Controllinginformationen</a:t>
            </a: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Botschaften sollen Informationsinteresse wecken oder Handlungsbedarf aufzeigen</a:t>
            </a:r>
          </a:p>
          <a:p>
            <a:pPr marL="285750" indent="-285750">
              <a:lnSpc>
                <a:spcPct val="150000"/>
              </a:lnSpc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Sie sollen Antworten geben auf die Fragen der Adressaten: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Worauf kommt es an?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Was sollte ich wissen?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Wo besteht Handlungsbedarf?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Was muss ich entscheiden?</a:t>
            </a:r>
          </a:p>
          <a:p>
            <a:pPr>
              <a:lnSpc>
                <a:spcPct val="150000"/>
              </a:lnSpc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Ob die Botschaft den Adressaten korrekt erreicht liegt maßgeblich in der Hand des Controllers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800" b="1" i="1" dirty="0">
                <a:cs typeface="Arial" panose="020B0604020202020204" pitchFamily="34" charset="0"/>
              </a:rPr>
              <a:t>Was sind Botschaften</a:t>
            </a:r>
            <a:br>
              <a:rPr lang="de-DE" sz="2800" b="1" i="1" dirty="0">
                <a:cs typeface="Arial" panose="020B0604020202020204" pitchFamily="34" charset="0"/>
              </a:rPr>
            </a:br>
            <a:r>
              <a:rPr lang="de-DE" sz="2800" b="1" i="1" dirty="0">
                <a:cs typeface="Arial" panose="020B0604020202020204" pitchFamily="34" charset="0"/>
              </a:rPr>
              <a:t>und wie werden sie vermittelt?</a:t>
            </a:r>
          </a:p>
        </p:txBody>
      </p:sp>
      <p:sp>
        <p:nvSpPr>
          <p:cNvPr id="4" name="Pfeil nach rechts 3"/>
          <p:cNvSpPr/>
          <p:nvPr/>
        </p:nvSpPr>
        <p:spPr>
          <a:xfrm>
            <a:off x="827584" y="5828682"/>
            <a:ext cx="1474573" cy="4806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555776" y="5867980"/>
            <a:ext cx="6237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Damit steht die Botschaft im Mittelpunkt des Berichtes.</a:t>
            </a:r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3192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de-DE" sz="2800" b="1" i="1" dirty="0">
                <a:cs typeface="Arial" panose="020B0604020202020204" pitchFamily="34" charset="0"/>
              </a:rPr>
              <a:t>„Standards“ und </a:t>
            </a:r>
            <a:br>
              <a:rPr lang="de-DE" sz="2800" b="1" i="1" dirty="0">
                <a:cs typeface="Arial" panose="020B0604020202020204" pitchFamily="34" charset="0"/>
              </a:rPr>
            </a:br>
            <a:r>
              <a:rPr lang="de-DE" sz="2800" b="1" i="1" dirty="0">
                <a:cs typeface="Arial" panose="020B0604020202020204" pitchFamily="34" charset="0"/>
              </a:rPr>
              <a:t>Visualisierungsmöglichkeiten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F61B0C5-089E-4C41-8FC2-6B00DF9AA2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880" y="3861048"/>
            <a:ext cx="3812268" cy="160474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4BD84622-ED52-4EE0-B4B1-F58B658407D6}"/>
              </a:ext>
            </a:extLst>
          </p:cNvPr>
          <p:cNvSpPr txBox="1"/>
          <p:nvPr/>
        </p:nvSpPr>
        <p:spPr>
          <a:xfrm>
            <a:off x="4765940" y="2807021"/>
            <a:ext cx="400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/>
              <a:t>„Zahlen sind die besten Bilder</a:t>
            </a:r>
            <a:r>
              <a:rPr lang="de-DE" i="1" dirty="0" smtClean="0"/>
              <a:t>“</a:t>
            </a:r>
            <a:br>
              <a:rPr lang="de-DE" i="1" dirty="0" smtClean="0"/>
            </a:br>
            <a:r>
              <a:rPr lang="de-DE" dirty="0" smtClean="0"/>
              <a:t>Dieter Reinwald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5E9B66A-C6C2-45C8-BAAA-6BE94869E925}"/>
              </a:ext>
            </a:extLst>
          </p:cNvPr>
          <p:cNvSpPr txBox="1"/>
          <p:nvPr/>
        </p:nvSpPr>
        <p:spPr>
          <a:xfrm>
            <a:off x="141767" y="2598522"/>
            <a:ext cx="4539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/>
              <a:t>„IBCS® für Controller - mit wenigen </a:t>
            </a:r>
            <a:r>
              <a:rPr lang="de-DE" i="1" dirty="0" smtClean="0"/>
              <a:t>Regeln</a:t>
            </a:r>
            <a:br>
              <a:rPr lang="de-DE" i="1" dirty="0" smtClean="0"/>
            </a:br>
            <a:r>
              <a:rPr lang="de-DE" i="1" dirty="0" smtClean="0"/>
              <a:t>die </a:t>
            </a:r>
            <a:r>
              <a:rPr lang="de-DE" i="1" dirty="0"/>
              <a:t>Lesbarkeit von Tabellen und </a:t>
            </a:r>
            <a:r>
              <a:rPr lang="de-DE" i="1" dirty="0" smtClean="0"/>
              <a:t>Diagrammen </a:t>
            </a:r>
            <a:r>
              <a:rPr lang="de-DE" i="1" dirty="0"/>
              <a:t>deutlich erhöhen“ </a:t>
            </a:r>
            <a:r>
              <a:rPr lang="de-DE" i="1" dirty="0" smtClean="0"/>
              <a:t>  </a:t>
            </a:r>
            <a:r>
              <a:rPr lang="de-DE" dirty="0" smtClean="0"/>
              <a:t>Arne-Kristian Schulz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21C926F-BDEA-4FD4-828F-C38D5FE51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78" y="3699486"/>
            <a:ext cx="3343358" cy="201622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C0E2DF5-841D-4B95-ACB3-8410A401DFC0}"/>
              </a:ext>
            </a:extLst>
          </p:cNvPr>
          <p:cNvSpPr txBox="1"/>
          <p:nvPr/>
        </p:nvSpPr>
        <p:spPr>
          <a:xfrm>
            <a:off x="251520" y="1716279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Impulsvorträge</a:t>
            </a:r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6352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Einleitung</a:t>
            </a:r>
            <a:endParaRPr lang="de-DE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920" y="3911336"/>
            <a:ext cx="2952000" cy="2542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335" t="16682" r="19991" b="11925"/>
          <a:stretch/>
        </p:blipFill>
        <p:spPr>
          <a:xfrm>
            <a:off x="4752456" y="3965512"/>
            <a:ext cx="3924000" cy="242118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1735972"/>
            <a:ext cx="4068000" cy="212507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103440" y="1291842"/>
            <a:ext cx="43907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i="1" dirty="0" smtClean="0"/>
              <a:t>Quelle: ARD Kontraste, </a:t>
            </a:r>
            <a:r>
              <a:rPr lang="de-DE" sz="1100" i="1" dirty="0"/>
              <a:t>Sendung </a:t>
            </a:r>
            <a:r>
              <a:rPr lang="de-DE" sz="1100" i="1" dirty="0" smtClean="0"/>
              <a:t>vom 18.01.2018</a:t>
            </a:r>
            <a:endParaRPr lang="de-DE" sz="1100" i="1" dirty="0"/>
          </a:p>
        </p:txBody>
      </p:sp>
      <p:sp>
        <p:nvSpPr>
          <p:cNvPr id="15" name="Rechteck 14"/>
          <p:cNvSpPr/>
          <p:nvPr/>
        </p:nvSpPr>
        <p:spPr>
          <a:xfrm>
            <a:off x="303141" y="1295182"/>
            <a:ext cx="40808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i="1" dirty="0" smtClean="0"/>
              <a:t>Quelle: https</a:t>
            </a:r>
            <a:r>
              <a:rPr lang="de-DE" sz="1100" i="1" dirty="0"/>
              <a:t>://cuboo.files.wordpress.com/2010/05/oracle-graph.jpg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1521056"/>
            <a:ext cx="2901166" cy="2412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6" y="1916831"/>
            <a:ext cx="1800000" cy="179976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8" name="Rechteck 17"/>
          <p:cNvSpPr/>
          <p:nvPr/>
        </p:nvSpPr>
        <p:spPr>
          <a:xfrm>
            <a:off x="7943711" y="2255260"/>
            <a:ext cx="444713" cy="4536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/>
          <p:cNvCxnSpPr>
            <a:stCxn id="18" idx="1"/>
          </p:cNvCxnSpPr>
          <p:nvPr/>
        </p:nvCxnSpPr>
        <p:spPr>
          <a:xfrm flipH="1">
            <a:off x="7668376" y="2482090"/>
            <a:ext cx="27533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287916923"/>
              </p:ext>
            </p:extLst>
          </p:nvPr>
        </p:nvGraphicFramePr>
        <p:xfrm>
          <a:off x="1572344" y="188479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356603"/>
              </p:ext>
            </p:extLst>
          </p:nvPr>
        </p:nvGraphicFramePr>
        <p:xfrm>
          <a:off x="2051720" y="1576539"/>
          <a:ext cx="51845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Controlling-Regelkreis</a:t>
            </a:r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7640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565498331"/>
              </p:ext>
            </p:extLst>
          </p:nvPr>
        </p:nvGraphicFramePr>
        <p:xfrm>
          <a:off x="-416525" y="188479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867322"/>
              </p:ext>
            </p:extLst>
          </p:nvPr>
        </p:nvGraphicFramePr>
        <p:xfrm>
          <a:off x="39187" y="1576539"/>
          <a:ext cx="51845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Controlling-Regelkreis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518448" y="1631110"/>
            <a:ext cx="34460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Planung</a:t>
            </a:r>
            <a:endParaRPr lang="de-DE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Managemententscheidung unterstützen</a:t>
            </a:r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Ziele festlegen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Bsp. Festlegung des zu erzielenden </a:t>
            </a:r>
            <a:r>
              <a:rPr lang="de-DE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Deckungsbeitrags </a:t>
            </a:r>
            <a:r>
              <a:rPr lang="de-DE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das Jahr 2018 für gesamte Unternehmen (DB-Steigerung um 5%</a:t>
            </a:r>
            <a:r>
              <a:rPr lang="de-DE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)</a:t>
            </a:r>
          </a:p>
          <a:p>
            <a:r>
              <a:rPr lang="de-DE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Zieldefinition: SMART</a:t>
            </a:r>
          </a:p>
          <a:p>
            <a:endParaRPr lang="de-DE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Herunterbrechen in Teilziele </a:t>
            </a:r>
          </a:p>
          <a:p>
            <a:r>
              <a:rPr lang="de-DE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Bsp</a:t>
            </a:r>
            <a:r>
              <a:rPr lang="de-DE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Bereiche erbringen je nach Leistungs-fähigkeit DB, Ziel insgesamt 5%-</a:t>
            </a:r>
            <a:r>
              <a:rPr lang="de-DE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Steigerung </a:t>
            </a:r>
            <a:endParaRPr lang="de-DE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Welche </a:t>
            </a:r>
            <a:r>
              <a:rPr lang="de-DE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steuerungsrelevanten Größen sind mit welchem Aufwand zu </a:t>
            </a:r>
            <a:r>
              <a:rPr lang="de-DE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beeinflussen</a:t>
            </a:r>
            <a:r>
              <a:rPr lang="de-DE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</a:p>
          <a:p>
            <a:endParaRPr lang="de-DE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Wie können wir deren Entwicklung messen?</a:t>
            </a:r>
          </a:p>
          <a:p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7640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954161232"/>
              </p:ext>
            </p:extLst>
          </p:nvPr>
        </p:nvGraphicFramePr>
        <p:xfrm>
          <a:off x="-416525" y="188479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905024"/>
              </p:ext>
            </p:extLst>
          </p:nvPr>
        </p:nvGraphicFramePr>
        <p:xfrm>
          <a:off x="39187" y="1576539"/>
          <a:ext cx="51845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Controlling-Regelkreis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508104" y="1628800"/>
            <a:ext cx="30243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Durchführung</a:t>
            </a:r>
            <a:endParaRPr lang="de-DE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Managemententscheidung umsetzen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Kommunikation mit den einzelnen Bereichen in geeigneter Weise </a:t>
            </a:r>
          </a:p>
          <a:p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Wer benötigt welche Information in welcher Form?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Bsp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. Bereich A steigert seine Auslastung auf 98%, dafür sind die Akquise-Maßnahmen zu intensivieren, verstärke Kommunikation durch Werbung, mehr Präsenz am Markt; Bereich B setzt auf verstärkte Zusammenarbeit mit Bereich C um Personaleinsatz effizienter zu </a:t>
            </a:r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gestalten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754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248746105"/>
              </p:ext>
            </p:extLst>
          </p:nvPr>
        </p:nvGraphicFramePr>
        <p:xfrm>
          <a:off x="-416525" y="188479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946820"/>
              </p:ext>
            </p:extLst>
          </p:nvPr>
        </p:nvGraphicFramePr>
        <p:xfrm>
          <a:off x="39187" y="1576539"/>
          <a:ext cx="51845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Controlling-Regelkreis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508104" y="1628800"/>
            <a:ext cx="35283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Plan-Ist-Vergleiche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notwendige Informationen rechtzeitig zur Verfügung stellen</a:t>
            </a:r>
          </a:p>
          <a:p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z.B.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Monatsreporting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Quartalsreporting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in geeigneter Form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Adressatenorientierung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z.B. für oberes Management oder Bereichsleitung bzw. externe Empfänger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Entscheidungsvorbereitung ermöglichen, Optionen </a:t>
            </a:r>
            <a:r>
              <a:rPr lang="de-DE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aufzeigen</a:t>
            </a:r>
            <a:endParaRPr lang="de-DE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z.B. durch Abweichungsanalysen, Szenarien</a:t>
            </a:r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Rücksprache mit Fachbereichen und Management</a:t>
            </a:r>
            <a:b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z.B. durch zielgerichtete Rückfragen</a:t>
            </a:r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754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039369618"/>
              </p:ext>
            </p:extLst>
          </p:nvPr>
        </p:nvGraphicFramePr>
        <p:xfrm>
          <a:off x="-416525" y="188479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380492"/>
              </p:ext>
            </p:extLst>
          </p:nvPr>
        </p:nvGraphicFramePr>
        <p:xfrm>
          <a:off x="39187" y="1576539"/>
          <a:ext cx="51845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Controlling-Regelkreis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508104" y="1628800"/>
            <a:ext cx="3384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Steuerung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Managemententscheidung erwirken</a:t>
            </a:r>
          </a:p>
          <a:p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Zukunftsorientiert</a:t>
            </a:r>
          </a:p>
          <a:p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Berichte, Analysen müssen so aufgebaut sein, dass Botschaften erkennbar und Maßnahmen daraus ableitbar sind 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geeigneten Maßnahmen müssen rechtzeitig angestoßen werden</a:t>
            </a:r>
          </a:p>
          <a:p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ggf. durch Controlling Unterstützung anbieten</a:t>
            </a:r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754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94940626"/>
              </p:ext>
            </p:extLst>
          </p:nvPr>
        </p:nvGraphicFramePr>
        <p:xfrm>
          <a:off x="-416525" y="188479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Controlling-Regelkreis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412106"/>
              </p:ext>
            </p:extLst>
          </p:nvPr>
        </p:nvGraphicFramePr>
        <p:xfrm>
          <a:off x="39187" y="1576539"/>
          <a:ext cx="51845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508104" y="1628800"/>
            <a:ext cx="36358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Wichtig für die Einleitung der </a:t>
            </a:r>
            <a:r>
              <a:rPr lang="de-DE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geeigneten Maßnahmen</a:t>
            </a:r>
            <a:endParaRPr lang="de-DE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Qualität des Berichtswesens 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entscheidende Sachverhalte gut erkennbar präsentieren, idealerweise 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Berichts-standards 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festlegen, Fokus auf kritische Entwicklungen, ggf. durch Detailanalysen ergänzen</a:t>
            </a:r>
            <a:endParaRPr lang="de-DE" sz="1600" i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Qualität des Controllers </a:t>
            </a:r>
          </a:p>
          <a:p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neben Fachkenntnissen sind auch soft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skills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entscheidend: z.B. Kommunikations- und Präsentationskompetenz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695972" y="6381328"/>
            <a:ext cx="3752056" cy="365125"/>
          </a:xfrm>
        </p:spPr>
        <p:txBody>
          <a:bodyPr/>
          <a:lstStyle/>
          <a:p>
            <a:r>
              <a:rPr lang="de-DE" sz="800" smtClean="0"/>
              <a:t>Internationaler Controller Verein eV - AK Berlin-Brandenburg - 62. AK 12./13.04.2018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25110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1288</Words>
  <Application>Microsoft Office PowerPoint</Application>
  <PresentationFormat>Bildschirmpräsentation (4:3)</PresentationFormat>
  <Paragraphs>273</Paragraphs>
  <Slides>24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MS PGothic</vt:lpstr>
      <vt:lpstr>Arial</vt:lpstr>
      <vt:lpstr>Calibri</vt:lpstr>
      <vt:lpstr>Wingdings</vt:lpstr>
      <vt:lpstr>ヒラギノ角ゴ Pro W3</vt:lpstr>
      <vt:lpstr>Larissa</vt:lpstr>
      <vt:lpstr>62. AK Tagung Berlin-Brandenburg</vt:lpstr>
      <vt:lpstr>Visualisierung mit Standards  und wie kann ich Botschaften senden?</vt:lpstr>
      <vt:lpstr>Einleitung</vt:lpstr>
      <vt:lpstr>Controlling-Regelkreis</vt:lpstr>
      <vt:lpstr>Controlling-Regelkreis</vt:lpstr>
      <vt:lpstr>Controlling-Regelkreis</vt:lpstr>
      <vt:lpstr>Controlling-Regelkreis</vt:lpstr>
      <vt:lpstr>Controlling-Regelkreis</vt:lpstr>
      <vt:lpstr>Controlling-Regelkreis</vt:lpstr>
      <vt:lpstr>Visualisierung – Einführung</vt:lpstr>
      <vt:lpstr>Visualisierung – Definition</vt:lpstr>
      <vt:lpstr>Visualisierung – Warum visualisieren?</vt:lpstr>
      <vt:lpstr>Visualisierung – Grundprinzipien</vt:lpstr>
      <vt:lpstr>Visualisierung – Grundprinzipien</vt:lpstr>
      <vt:lpstr>Visualisierung im Berichtswesen</vt:lpstr>
      <vt:lpstr>Visualisierung im Berichtswesen</vt:lpstr>
      <vt:lpstr>Visualisierung und Botschaften</vt:lpstr>
      <vt:lpstr>Was sind Botschaften  und wie werden sie vermittelt?</vt:lpstr>
      <vt:lpstr>Was sind Botschaften  und wie werden sie vermittelt?</vt:lpstr>
      <vt:lpstr>Was sind Botschaften  und wie werden sie vermittelt?</vt:lpstr>
      <vt:lpstr>Was sind Botschaften und wie werden sie vermittelt?</vt:lpstr>
      <vt:lpstr>Was sind Botschaften und wie werden sie vermittelt?</vt:lpstr>
      <vt:lpstr>Was sind Botschaften und wie werden sie vermittelt?</vt:lpstr>
      <vt:lpstr>„Standards“ und  Visualisierungsmöglichkeiten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Fuerst, Stefanie</dc:creator>
  <cp:lastModifiedBy>Schumann, Carsten GIZ</cp:lastModifiedBy>
  <cp:revision>96</cp:revision>
  <cp:lastPrinted>2018-04-12T10:56:21Z</cp:lastPrinted>
  <dcterms:created xsi:type="dcterms:W3CDTF">2018-02-05T08:09:12Z</dcterms:created>
  <dcterms:modified xsi:type="dcterms:W3CDTF">2018-04-12T11:06:40Z</dcterms:modified>
</cp:coreProperties>
</file>